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55"/>
  </p:notesMasterIdLst>
  <p:sldIdLst>
    <p:sldId id="256" r:id="rId2"/>
    <p:sldId id="257" r:id="rId3"/>
    <p:sldId id="283" r:id="rId4"/>
    <p:sldId id="258" r:id="rId5"/>
    <p:sldId id="284" r:id="rId6"/>
    <p:sldId id="259" r:id="rId7"/>
    <p:sldId id="285" r:id="rId8"/>
    <p:sldId id="260" r:id="rId9"/>
    <p:sldId id="286" r:id="rId10"/>
    <p:sldId id="261" r:id="rId11"/>
    <p:sldId id="287" r:id="rId12"/>
    <p:sldId id="262" r:id="rId13"/>
    <p:sldId id="288" r:id="rId14"/>
    <p:sldId id="263" r:id="rId15"/>
    <p:sldId id="289" r:id="rId16"/>
    <p:sldId id="264" r:id="rId17"/>
    <p:sldId id="290" r:id="rId18"/>
    <p:sldId id="265" r:id="rId19"/>
    <p:sldId id="291" r:id="rId20"/>
    <p:sldId id="266" r:id="rId21"/>
    <p:sldId id="292" r:id="rId22"/>
    <p:sldId id="267" r:id="rId23"/>
    <p:sldId id="293" r:id="rId24"/>
    <p:sldId id="268" r:id="rId25"/>
    <p:sldId id="294" r:id="rId26"/>
    <p:sldId id="269" r:id="rId27"/>
    <p:sldId id="295" r:id="rId28"/>
    <p:sldId id="270" r:id="rId29"/>
    <p:sldId id="296" r:id="rId30"/>
    <p:sldId id="271" r:id="rId31"/>
    <p:sldId id="297" r:id="rId32"/>
    <p:sldId id="272" r:id="rId33"/>
    <p:sldId id="298" r:id="rId34"/>
    <p:sldId id="273" r:id="rId35"/>
    <p:sldId id="300" r:id="rId36"/>
    <p:sldId id="274" r:id="rId37"/>
    <p:sldId id="301" r:id="rId38"/>
    <p:sldId id="275" r:id="rId39"/>
    <p:sldId id="302" r:id="rId40"/>
    <p:sldId id="276" r:id="rId41"/>
    <p:sldId id="303" r:id="rId42"/>
    <p:sldId id="277" r:id="rId43"/>
    <p:sldId id="304" r:id="rId44"/>
    <p:sldId id="279" r:id="rId45"/>
    <p:sldId id="305" r:id="rId46"/>
    <p:sldId id="280" r:id="rId47"/>
    <p:sldId id="306" r:id="rId48"/>
    <p:sldId id="281" r:id="rId49"/>
    <p:sldId id="307" r:id="rId50"/>
    <p:sldId id="282" r:id="rId51"/>
    <p:sldId id="308" r:id="rId52"/>
    <p:sldId id="309" r:id="rId53"/>
    <p:sldId id="310" r:id="rId5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460" autoAdjust="0"/>
    <p:restoredTop sz="90929"/>
  </p:normalViewPr>
  <p:slideViewPr>
    <p:cSldViewPr>
      <p:cViewPr varScale="1">
        <p:scale>
          <a:sx n="68" d="100"/>
          <a:sy n="68" d="100"/>
        </p:scale>
        <p:origin x="30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46A370-9ED5-474E-961E-C93DE0D63ADF}" type="datetimeFigureOut">
              <a:rPr lang="en-US" smtClean="0"/>
              <a:t>4/28/2014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4ACD5B-05BD-4147-92A9-880CE7863266}" type="slidenum">
              <a:rPr lang="en-US" smtClean="0"/>
              <a:t>‹#›</a:t>
            </a:fld>
            <a:endParaRPr lang="en-US"/>
          </a:p>
        </p:txBody>
      </p:sp>
    </p:spTree>
    <p:extLst>
      <p:ext uri="{BB962C8B-B14F-4D97-AF65-F5344CB8AC3E}">
        <p14:creationId xmlns:p14="http://schemas.microsoft.com/office/powerpoint/2010/main" val="299880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ACD5B-05BD-4147-92A9-880CE7863266}" type="slidenum">
              <a:rPr lang="en-US" smtClean="0"/>
              <a:t>18</a:t>
            </a:fld>
            <a:endParaRPr lang="en-US"/>
          </a:p>
        </p:txBody>
      </p:sp>
    </p:spTree>
    <p:extLst>
      <p:ext uri="{BB962C8B-B14F-4D97-AF65-F5344CB8AC3E}">
        <p14:creationId xmlns:p14="http://schemas.microsoft.com/office/powerpoint/2010/main" val="3864530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8370"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58371" name="Freeform 3"/>
          <p:cNvSpPr>
            <a:spLocks/>
          </p:cNvSpPr>
          <p:nvPr/>
        </p:nvSpPr>
        <p:spPr bwMode="white">
          <a:xfrm>
            <a:off x="-9525" y="4489450"/>
            <a:ext cx="5754688" cy="2368550"/>
          </a:xfrm>
          <a:custGeom>
            <a:avLst/>
            <a:gdLst>
              <a:gd name="T0" fmla="*/ 0 w 3625"/>
              <a:gd name="T1" fmla="*/ 1491 h 1492"/>
              <a:gd name="T2" fmla="*/ 0 w 3625"/>
              <a:gd name="T3" fmla="*/ 0 h 1492"/>
              <a:gd name="T4" fmla="*/ 171 w 3625"/>
              <a:gd name="T5" fmla="*/ 3 h 1492"/>
              <a:gd name="T6" fmla="*/ 355 w 3625"/>
              <a:gd name="T7" fmla="*/ 9 h 1492"/>
              <a:gd name="T8" fmla="*/ 499 w 3625"/>
              <a:gd name="T9" fmla="*/ 21 h 1492"/>
              <a:gd name="T10" fmla="*/ 650 w 3625"/>
              <a:gd name="T11" fmla="*/ 36 h 1492"/>
              <a:gd name="T12" fmla="*/ 809 w 3625"/>
              <a:gd name="T13" fmla="*/ 54 h 1492"/>
              <a:gd name="T14" fmla="*/ 957 w 3625"/>
              <a:gd name="T15" fmla="*/ 78 h 1492"/>
              <a:gd name="T16" fmla="*/ 1119 w 3625"/>
              <a:gd name="T17" fmla="*/ 105 h 1492"/>
              <a:gd name="T18" fmla="*/ 1261 w 3625"/>
              <a:gd name="T19" fmla="*/ 133 h 1492"/>
              <a:gd name="T20" fmla="*/ 1441 w 3625"/>
              <a:gd name="T21" fmla="*/ 175 h 1492"/>
              <a:gd name="T22" fmla="*/ 1598 w 3625"/>
              <a:gd name="T23" fmla="*/ 217 h 1492"/>
              <a:gd name="T24" fmla="*/ 1763 w 3625"/>
              <a:gd name="T25" fmla="*/ 269 h 1492"/>
              <a:gd name="T26" fmla="*/ 1887 w 3625"/>
              <a:gd name="T27" fmla="*/ 308 h 1492"/>
              <a:gd name="T28" fmla="*/ 2085 w 3625"/>
              <a:gd name="T29" fmla="*/ 384 h 1492"/>
              <a:gd name="T30" fmla="*/ 2230 w 3625"/>
              <a:gd name="T31" fmla="*/ 444 h 1492"/>
              <a:gd name="T32" fmla="*/ 2456 w 3625"/>
              <a:gd name="T33" fmla="*/ 547 h 1492"/>
              <a:gd name="T34" fmla="*/ 2666 w 3625"/>
              <a:gd name="T35" fmla="*/ 662 h 1492"/>
              <a:gd name="T36" fmla="*/ 2859 w 3625"/>
              <a:gd name="T37" fmla="*/ 786 h 1492"/>
              <a:gd name="T38" fmla="*/ 3046 w 3625"/>
              <a:gd name="T39" fmla="*/ 920 h 1492"/>
              <a:gd name="T40" fmla="*/ 3193 w 3625"/>
              <a:gd name="T41" fmla="*/ 1038 h 1492"/>
              <a:gd name="T42" fmla="*/ 3332 w 3625"/>
              <a:gd name="T43" fmla="*/ 1168 h 1492"/>
              <a:gd name="T44" fmla="*/ 3440 w 3625"/>
              <a:gd name="T45" fmla="*/ 1280 h 1492"/>
              <a:gd name="T46" fmla="*/ 3524 w 3625"/>
              <a:gd name="T47" fmla="*/ 1380 h 1492"/>
              <a:gd name="T48" fmla="*/ 3624 w 3625"/>
              <a:gd name="T49" fmla="*/ 1491 h 1492"/>
              <a:gd name="T50" fmla="*/ 3608 w 3625"/>
              <a:gd name="T51" fmla="*/ 1491 h 1492"/>
              <a:gd name="T52" fmla="*/ 0 w 3625"/>
              <a:gd name="T53" fmla="*/ 1491 h 1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58372" name="Freeform 4"/>
          <p:cNvSpPr>
            <a:spLocks/>
          </p:cNvSpPr>
          <p:nvPr/>
        </p:nvSpPr>
        <p:spPr bwMode="white">
          <a:xfrm>
            <a:off x="0" y="3817938"/>
            <a:ext cx="8164513" cy="3019425"/>
          </a:xfrm>
          <a:custGeom>
            <a:avLst/>
            <a:gdLst>
              <a:gd name="T0" fmla="*/ 2718 w 5143"/>
              <a:gd name="T1" fmla="*/ 405 h 1902"/>
              <a:gd name="T2" fmla="*/ 2466 w 5143"/>
              <a:gd name="T3" fmla="*/ 333 h 1902"/>
              <a:gd name="T4" fmla="*/ 2202 w 5143"/>
              <a:gd name="T5" fmla="*/ 261 h 1902"/>
              <a:gd name="T6" fmla="*/ 1929 w 5143"/>
              <a:gd name="T7" fmla="*/ 198 h 1902"/>
              <a:gd name="T8" fmla="*/ 1695 w 5143"/>
              <a:gd name="T9" fmla="*/ 153 h 1902"/>
              <a:gd name="T10" fmla="*/ 1434 w 5143"/>
              <a:gd name="T11" fmla="*/ 111 h 1902"/>
              <a:gd name="T12" fmla="*/ 1188 w 5143"/>
              <a:gd name="T13" fmla="*/ 75 h 1902"/>
              <a:gd name="T14" fmla="*/ 957 w 5143"/>
              <a:gd name="T15" fmla="*/ 48 h 1902"/>
              <a:gd name="T16" fmla="*/ 747 w 5143"/>
              <a:gd name="T17" fmla="*/ 30 h 1902"/>
              <a:gd name="T18" fmla="*/ 501 w 5143"/>
              <a:gd name="T19" fmla="*/ 15 h 1902"/>
              <a:gd name="T20" fmla="*/ 246 w 5143"/>
              <a:gd name="T21" fmla="*/ 3 h 1902"/>
              <a:gd name="T22" fmla="*/ 0 w 5143"/>
              <a:gd name="T23" fmla="*/ 0 h 1902"/>
              <a:gd name="T24" fmla="*/ 0 w 5143"/>
              <a:gd name="T25" fmla="*/ 275 h 1902"/>
              <a:gd name="T26" fmla="*/ 0 w 5143"/>
              <a:gd name="T27" fmla="*/ 345 h 1902"/>
              <a:gd name="T28" fmla="*/ 0 w 5143"/>
              <a:gd name="T29" fmla="*/ 275 h 1902"/>
              <a:gd name="T30" fmla="*/ 0 w 5143"/>
              <a:gd name="T31" fmla="*/ 342 h 1902"/>
              <a:gd name="T32" fmla="*/ 339 w 5143"/>
              <a:gd name="T33" fmla="*/ 351 h 1902"/>
              <a:gd name="T34" fmla="*/ 606 w 5143"/>
              <a:gd name="T35" fmla="*/ 372 h 1902"/>
              <a:gd name="T36" fmla="*/ 852 w 5143"/>
              <a:gd name="T37" fmla="*/ 399 h 1902"/>
              <a:gd name="T38" fmla="*/ 1068 w 5143"/>
              <a:gd name="T39" fmla="*/ 435 h 1902"/>
              <a:gd name="T40" fmla="*/ 1275 w 5143"/>
              <a:gd name="T41" fmla="*/ 474 h 1902"/>
              <a:gd name="T42" fmla="*/ 1545 w 5143"/>
              <a:gd name="T43" fmla="*/ 540 h 1902"/>
              <a:gd name="T44" fmla="*/ 1761 w 5143"/>
              <a:gd name="T45" fmla="*/ 603 h 1902"/>
              <a:gd name="T46" fmla="*/ 1971 w 5143"/>
              <a:gd name="T47" fmla="*/ 678 h 1902"/>
              <a:gd name="T48" fmla="*/ 2166 w 5143"/>
              <a:gd name="T49" fmla="*/ 747 h 1902"/>
              <a:gd name="T50" fmla="*/ 2397 w 5143"/>
              <a:gd name="T51" fmla="*/ 852 h 1902"/>
              <a:gd name="T52" fmla="*/ 2613 w 5143"/>
              <a:gd name="T53" fmla="*/ 960 h 1902"/>
              <a:gd name="T54" fmla="*/ 2832 w 5143"/>
              <a:gd name="T55" fmla="*/ 1095 h 1902"/>
              <a:gd name="T56" fmla="*/ 3012 w 5143"/>
              <a:gd name="T57" fmla="*/ 1212 h 1902"/>
              <a:gd name="T58" fmla="*/ 3186 w 5143"/>
              <a:gd name="T59" fmla="*/ 1347 h 1902"/>
              <a:gd name="T60" fmla="*/ 3351 w 5143"/>
              <a:gd name="T61" fmla="*/ 1497 h 1902"/>
              <a:gd name="T62" fmla="*/ 3480 w 5143"/>
              <a:gd name="T63" fmla="*/ 1629 h 1902"/>
              <a:gd name="T64" fmla="*/ 3612 w 5143"/>
              <a:gd name="T65" fmla="*/ 1785 h 1902"/>
              <a:gd name="T66" fmla="*/ 3699 w 5143"/>
              <a:gd name="T67" fmla="*/ 1901 h 1902"/>
              <a:gd name="T68" fmla="*/ 5142 w 5143"/>
              <a:gd name="T69" fmla="*/ 1901 h 1902"/>
              <a:gd name="T70" fmla="*/ 5076 w 5143"/>
              <a:gd name="T71" fmla="*/ 1827 h 1902"/>
              <a:gd name="T72" fmla="*/ 4968 w 5143"/>
              <a:gd name="T73" fmla="*/ 1707 h 1902"/>
              <a:gd name="T74" fmla="*/ 4797 w 5143"/>
              <a:gd name="T75" fmla="*/ 1539 h 1902"/>
              <a:gd name="T76" fmla="*/ 4617 w 5143"/>
              <a:gd name="T77" fmla="*/ 1383 h 1902"/>
              <a:gd name="T78" fmla="*/ 4410 w 5143"/>
              <a:gd name="T79" fmla="*/ 1221 h 1902"/>
              <a:gd name="T80" fmla="*/ 4185 w 5143"/>
              <a:gd name="T81" fmla="*/ 1071 h 1902"/>
              <a:gd name="T82" fmla="*/ 3960 w 5143"/>
              <a:gd name="T83" fmla="*/ 939 h 1902"/>
              <a:gd name="T84" fmla="*/ 3708 w 5143"/>
              <a:gd name="T85" fmla="*/ 801 h 1902"/>
              <a:gd name="T86" fmla="*/ 3492 w 5143"/>
              <a:gd name="T87" fmla="*/ 702 h 1902"/>
              <a:gd name="T88" fmla="*/ 3231 w 5143"/>
              <a:gd name="T89" fmla="*/ 588 h 1902"/>
              <a:gd name="T90" fmla="*/ 2964 w 5143"/>
              <a:gd name="T91" fmla="*/ 489 h 1902"/>
              <a:gd name="T92" fmla="*/ 2718 w 5143"/>
              <a:gd name="T93" fmla="*/ 405 h 1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373" name="Freeform 5"/>
          <p:cNvSpPr>
            <a:spLocks/>
          </p:cNvSpPr>
          <p:nvPr/>
        </p:nvSpPr>
        <p:spPr bwMode="white">
          <a:xfrm>
            <a:off x="0" y="3146425"/>
            <a:ext cx="9144000" cy="3690938"/>
          </a:xfrm>
          <a:custGeom>
            <a:avLst/>
            <a:gdLst>
              <a:gd name="T0" fmla="*/ 0 w 5760"/>
              <a:gd name="T1" fmla="*/ 0 h 2325"/>
              <a:gd name="T2" fmla="*/ 0 w 5760"/>
              <a:gd name="T3" fmla="*/ 339 h 2325"/>
              <a:gd name="T4" fmla="*/ 558 w 5760"/>
              <a:gd name="T5" fmla="*/ 357 h 2325"/>
              <a:gd name="T6" fmla="*/ 807 w 5760"/>
              <a:gd name="T7" fmla="*/ 375 h 2325"/>
              <a:gd name="T8" fmla="*/ 1056 w 5760"/>
              <a:gd name="T9" fmla="*/ 399 h 2325"/>
              <a:gd name="T10" fmla="*/ 1272 w 5760"/>
              <a:gd name="T11" fmla="*/ 426 h 2325"/>
              <a:gd name="T12" fmla="*/ 1539 w 5760"/>
              <a:gd name="T13" fmla="*/ 465 h 2325"/>
              <a:gd name="T14" fmla="*/ 1791 w 5760"/>
              <a:gd name="T15" fmla="*/ 510 h 2325"/>
              <a:gd name="T16" fmla="*/ 2076 w 5760"/>
              <a:gd name="T17" fmla="*/ 570 h 2325"/>
              <a:gd name="T18" fmla="*/ 2334 w 5760"/>
              <a:gd name="T19" fmla="*/ 630 h 2325"/>
              <a:gd name="T20" fmla="*/ 2544 w 5760"/>
              <a:gd name="T21" fmla="*/ 687 h 2325"/>
              <a:gd name="T22" fmla="*/ 2775 w 5760"/>
              <a:gd name="T23" fmla="*/ 759 h 2325"/>
              <a:gd name="T24" fmla="*/ 3003 w 5760"/>
              <a:gd name="T25" fmla="*/ 837 h 2325"/>
              <a:gd name="T26" fmla="*/ 3231 w 5760"/>
              <a:gd name="T27" fmla="*/ 924 h 2325"/>
              <a:gd name="T28" fmla="*/ 3438 w 5760"/>
              <a:gd name="T29" fmla="*/ 1005 h 2325"/>
              <a:gd name="T30" fmla="*/ 3663 w 5760"/>
              <a:gd name="T31" fmla="*/ 1110 h 2325"/>
              <a:gd name="T32" fmla="*/ 3903 w 5760"/>
              <a:gd name="T33" fmla="*/ 1233 h 2325"/>
              <a:gd name="T34" fmla="*/ 4149 w 5760"/>
              <a:gd name="T35" fmla="*/ 1374 h 2325"/>
              <a:gd name="T36" fmla="*/ 4353 w 5760"/>
              <a:gd name="T37" fmla="*/ 1506 h 2325"/>
              <a:gd name="T38" fmla="*/ 4491 w 5760"/>
              <a:gd name="T39" fmla="*/ 1602 h 2325"/>
              <a:gd name="T40" fmla="*/ 4668 w 5760"/>
              <a:gd name="T41" fmla="*/ 1740 h 2325"/>
              <a:gd name="T42" fmla="*/ 4824 w 5760"/>
              <a:gd name="T43" fmla="*/ 1875 h 2325"/>
              <a:gd name="T44" fmla="*/ 4968 w 5760"/>
              <a:gd name="T45" fmla="*/ 2016 h 2325"/>
              <a:gd name="T46" fmla="*/ 5100 w 5760"/>
              <a:gd name="T47" fmla="*/ 2154 h 2325"/>
              <a:gd name="T48" fmla="*/ 5238 w 5760"/>
              <a:gd name="T49" fmla="*/ 2324 h 2325"/>
              <a:gd name="T50" fmla="*/ 5759 w 5760"/>
              <a:gd name="T51" fmla="*/ 2324 h 2325"/>
              <a:gd name="T52" fmla="*/ 5759 w 5760"/>
              <a:gd name="T53" fmla="*/ 1245 h 2325"/>
              <a:gd name="T54" fmla="*/ 5580 w 5760"/>
              <a:gd name="T55" fmla="*/ 1119 h 2325"/>
              <a:gd name="T56" fmla="*/ 5400 w 5760"/>
              <a:gd name="T57" fmla="*/ 1020 h 2325"/>
              <a:gd name="T58" fmla="*/ 5205 w 5760"/>
              <a:gd name="T59" fmla="*/ 918 h 2325"/>
              <a:gd name="T60" fmla="*/ 5031 w 5760"/>
              <a:gd name="T61" fmla="*/ 837 h 2325"/>
              <a:gd name="T62" fmla="*/ 4866 w 5760"/>
              <a:gd name="T63" fmla="*/ 771 h 2325"/>
              <a:gd name="T64" fmla="*/ 4710 w 5760"/>
              <a:gd name="T65" fmla="*/ 711 h 2325"/>
              <a:gd name="T66" fmla="*/ 4545 w 5760"/>
              <a:gd name="T67" fmla="*/ 651 h 2325"/>
              <a:gd name="T68" fmla="*/ 4386 w 5760"/>
              <a:gd name="T69" fmla="*/ 600 h 2325"/>
              <a:gd name="T70" fmla="*/ 4248 w 5760"/>
              <a:gd name="T71" fmla="*/ 552 h 2325"/>
              <a:gd name="T72" fmla="*/ 3993 w 5760"/>
              <a:gd name="T73" fmla="*/ 483 h 2325"/>
              <a:gd name="T74" fmla="*/ 3777 w 5760"/>
              <a:gd name="T75" fmla="*/ 423 h 2325"/>
              <a:gd name="T76" fmla="*/ 3564 w 5760"/>
              <a:gd name="T77" fmla="*/ 375 h 2325"/>
              <a:gd name="T78" fmla="*/ 3282 w 5760"/>
              <a:gd name="T79" fmla="*/ 312 h 2325"/>
              <a:gd name="T80" fmla="*/ 3003 w 5760"/>
              <a:gd name="T81" fmla="*/ 261 h 2325"/>
              <a:gd name="T82" fmla="*/ 2733 w 5760"/>
              <a:gd name="T83" fmla="*/ 213 h 2325"/>
              <a:gd name="T84" fmla="*/ 2451 w 5760"/>
              <a:gd name="T85" fmla="*/ 171 h 2325"/>
              <a:gd name="T86" fmla="*/ 2211 w 5760"/>
              <a:gd name="T87" fmla="*/ 138 h 2325"/>
              <a:gd name="T88" fmla="*/ 1974 w 5760"/>
              <a:gd name="T89" fmla="*/ 108 h 2325"/>
              <a:gd name="T90" fmla="*/ 1665 w 5760"/>
              <a:gd name="T91" fmla="*/ 81 h 2325"/>
              <a:gd name="T92" fmla="*/ 1437 w 5760"/>
              <a:gd name="T93" fmla="*/ 60 h 2325"/>
              <a:gd name="T94" fmla="*/ 1125 w 5760"/>
              <a:gd name="T95" fmla="*/ 36 h 2325"/>
              <a:gd name="T96" fmla="*/ 828 w 5760"/>
              <a:gd name="T97" fmla="*/ 21 h 2325"/>
              <a:gd name="T98" fmla="*/ 558 w 5760"/>
              <a:gd name="T99" fmla="*/ 12 h 2325"/>
              <a:gd name="T100" fmla="*/ 282 w 5760"/>
              <a:gd name="T101" fmla="*/ 3 h 2325"/>
              <a:gd name="T102" fmla="*/ 0 w 5760"/>
              <a:gd name="T103"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374" name="Freeform 6"/>
          <p:cNvSpPr>
            <a:spLocks/>
          </p:cNvSpPr>
          <p:nvPr/>
        </p:nvSpPr>
        <p:spPr bwMode="white">
          <a:xfrm>
            <a:off x="0" y="2460625"/>
            <a:ext cx="9144000" cy="2497138"/>
          </a:xfrm>
          <a:custGeom>
            <a:avLst/>
            <a:gdLst>
              <a:gd name="T0" fmla="*/ 0 w 5760"/>
              <a:gd name="T1" fmla="*/ 0 h 1573"/>
              <a:gd name="T2" fmla="*/ 0 w 5760"/>
              <a:gd name="T3" fmla="*/ 351 h 1573"/>
              <a:gd name="T4" fmla="*/ 282 w 5760"/>
              <a:gd name="T5" fmla="*/ 357 h 1573"/>
              <a:gd name="T6" fmla="*/ 627 w 5760"/>
              <a:gd name="T7" fmla="*/ 363 h 1573"/>
              <a:gd name="T8" fmla="*/ 960 w 5760"/>
              <a:gd name="T9" fmla="*/ 375 h 1573"/>
              <a:gd name="T10" fmla="*/ 1218 w 5760"/>
              <a:gd name="T11" fmla="*/ 393 h 1573"/>
              <a:gd name="T12" fmla="*/ 1470 w 5760"/>
              <a:gd name="T13" fmla="*/ 411 h 1573"/>
              <a:gd name="T14" fmla="*/ 1746 w 5760"/>
              <a:gd name="T15" fmla="*/ 435 h 1573"/>
              <a:gd name="T16" fmla="*/ 2022 w 5760"/>
              <a:gd name="T17" fmla="*/ 462 h 1573"/>
              <a:gd name="T18" fmla="*/ 2340 w 5760"/>
              <a:gd name="T19" fmla="*/ 504 h 1573"/>
              <a:gd name="T20" fmla="*/ 2664 w 5760"/>
              <a:gd name="T21" fmla="*/ 549 h 1573"/>
              <a:gd name="T22" fmla="*/ 2952 w 5760"/>
              <a:gd name="T23" fmla="*/ 597 h 1573"/>
              <a:gd name="T24" fmla="*/ 3225 w 5760"/>
              <a:gd name="T25" fmla="*/ 648 h 1573"/>
              <a:gd name="T26" fmla="*/ 3513 w 5760"/>
              <a:gd name="T27" fmla="*/ 708 h 1573"/>
              <a:gd name="T28" fmla="*/ 3693 w 5760"/>
              <a:gd name="T29" fmla="*/ 750 h 1573"/>
              <a:gd name="T30" fmla="*/ 3936 w 5760"/>
              <a:gd name="T31" fmla="*/ 810 h 1573"/>
              <a:gd name="T32" fmla="*/ 4095 w 5760"/>
              <a:gd name="T33" fmla="*/ 855 h 1573"/>
              <a:gd name="T34" fmla="*/ 4281 w 5760"/>
              <a:gd name="T35" fmla="*/ 909 h 1573"/>
              <a:gd name="T36" fmla="*/ 4503 w 5760"/>
              <a:gd name="T37" fmla="*/ 981 h 1573"/>
              <a:gd name="T38" fmla="*/ 4704 w 5760"/>
              <a:gd name="T39" fmla="*/ 1053 h 1573"/>
              <a:gd name="T40" fmla="*/ 4911 w 5760"/>
              <a:gd name="T41" fmla="*/ 1131 h 1573"/>
              <a:gd name="T42" fmla="*/ 5073 w 5760"/>
              <a:gd name="T43" fmla="*/ 1197 h 1573"/>
              <a:gd name="T44" fmla="*/ 5256 w 5760"/>
              <a:gd name="T45" fmla="*/ 1281 h 1573"/>
              <a:gd name="T46" fmla="*/ 5475 w 5760"/>
              <a:gd name="T47" fmla="*/ 1401 h 1573"/>
              <a:gd name="T48" fmla="*/ 5628 w 5760"/>
              <a:gd name="T49" fmla="*/ 1482 h 1573"/>
              <a:gd name="T50" fmla="*/ 5759 w 5760"/>
              <a:gd name="T51" fmla="*/ 1572 h 1573"/>
              <a:gd name="T52" fmla="*/ 5759 w 5760"/>
              <a:gd name="T53" fmla="*/ 633 h 1573"/>
              <a:gd name="T54" fmla="*/ 5493 w 5760"/>
              <a:gd name="T55" fmla="*/ 570 h 1573"/>
              <a:gd name="T56" fmla="*/ 5214 w 5760"/>
              <a:gd name="T57" fmla="*/ 501 h 1573"/>
              <a:gd name="T58" fmla="*/ 4950 w 5760"/>
              <a:gd name="T59" fmla="*/ 444 h 1573"/>
              <a:gd name="T60" fmla="*/ 4701 w 5760"/>
              <a:gd name="T61" fmla="*/ 396 h 1573"/>
              <a:gd name="T62" fmla="*/ 4425 w 5760"/>
              <a:gd name="T63" fmla="*/ 348 h 1573"/>
              <a:gd name="T64" fmla="*/ 4110 w 5760"/>
              <a:gd name="T65" fmla="*/ 294 h 1573"/>
              <a:gd name="T66" fmla="*/ 3813 w 5760"/>
              <a:gd name="T67" fmla="*/ 252 h 1573"/>
              <a:gd name="T68" fmla="*/ 3549 w 5760"/>
              <a:gd name="T69" fmla="*/ 213 h 1573"/>
              <a:gd name="T70" fmla="*/ 3261 w 5760"/>
              <a:gd name="T71" fmla="*/ 183 h 1573"/>
              <a:gd name="T72" fmla="*/ 3015 w 5760"/>
              <a:gd name="T73" fmla="*/ 153 h 1573"/>
              <a:gd name="T74" fmla="*/ 2757 w 5760"/>
              <a:gd name="T75" fmla="*/ 129 h 1573"/>
              <a:gd name="T76" fmla="*/ 2520 w 5760"/>
              <a:gd name="T77" fmla="*/ 105 h 1573"/>
              <a:gd name="T78" fmla="*/ 2301 w 5760"/>
              <a:gd name="T79" fmla="*/ 87 h 1573"/>
              <a:gd name="T80" fmla="*/ 2013 w 5760"/>
              <a:gd name="T81" fmla="*/ 66 h 1573"/>
              <a:gd name="T82" fmla="*/ 1731 w 5760"/>
              <a:gd name="T83" fmla="*/ 48 h 1573"/>
              <a:gd name="T84" fmla="*/ 1524 w 5760"/>
              <a:gd name="T85" fmla="*/ 39 h 1573"/>
              <a:gd name="T86" fmla="*/ 1260 w 5760"/>
              <a:gd name="T87" fmla="*/ 27 h 1573"/>
              <a:gd name="T88" fmla="*/ 966 w 5760"/>
              <a:gd name="T89" fmla="*/ 15 h 1573"/>
              <a:gd name="T90" fmla="*/ 714 w 5760"/>
              <a:gd name="T91" fmla="*/ 12 h 1573"/>
              <a:gd name="T92" fmla="*/ 510 w 5760"/>
              <a:gd name="T93" fmla="*/ 6 h 1573"/>
              <a:gd name="T94" fmla="*/ 243 w 5760"/>
              <a:gd name="T95" fmla="*/ 0 h 1573"/>
              <a:gd name="T96" fmla="*/ 0 w 5760"/>
              <a:gd name="T97" fmla="*/ 0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375" name="Freeform 7"/>
          <p:cNvSpPr>
            <a:spLocks/>
          </p:cNvSpPr>
          <p:nvPr/>
        </p:nvSpPr>
        <p:spPr bwMode="white">
          <a:xfrm>
            <a:off x="0" y="1793875"/>
            <a:ext cx="9144000" cy="1539875"/>
          </a:xfrm>
          <a:custGeom>
            <a:avLst/>
            <a:gdLst>
              <a:gd name="T0" fmla="*/ 0 w 5760"/>
              <a:gd name="T1" fmla="*/ 0 h 970"/>
              <a:gd name="T2" fmla="*/ 0 w 5760"/>
              <a:gd name="T3" fmla="*/ 339 h 970"/>
              <a:gd name="T4" fmla="*/ 318 w 5760"/>
              <a:gd name="T5" fmla="*/ 342 h 970"/>
              <a:gd name="T6" fmla="*/ 591 w 5760"/>
              <a:gd name="T7" fmla="*/ 348 h 970"/>
              <a:gd name="T8" fmla="*/ 846 w 5760"/>
              <a:gd name="T9" fmla="*/ 354 h 970"/>
              <a:gd name="T10" fmla="*/ 1074 w 5760"/>
              <a:gd name="T11" fmla="*/ 360 h 970"/>
              <a:gd name="T12" fmla="*/ 1314 w 5760"/>
              <a:gd name="T13" fmla="*/ 366 h 970"/>
              <a:gd name="T14" fmla="*/ 1599 w 5760"/>
              <a:gd name="T15" fmla="*/ 381 h 970"/>
              <a:gd name="T16" fmla="*/ 1911 w 5760"/>
              <a:gd name="T17" fmla="*/ 399 h 970"/>
              <a:gd name="T18" fmla="*/ 2241 w 5760"/>
              <a:gd name="T19" fmla="*/ 420 h 970"/>
              <a:gd name="T20" fmla="*/ 2619 w 5760"/>
              <a:gd name="T21" fmla="*/ 453 h 970"/>
              <a:gd name="T22" fmla="*/ 2889 w 5760"/>
              <a:gd name="T23" fmla="*/ 477 h 970"/>
              <a:gd name="T24" fmla="*/ 3177 w 5760"/>
              <a:gd name="T25" fmla="*/ 507 h 970"/>
              <a:gd name="T26" fmla="*/ 3498 w 5760"/>
              <a:gd name="T27" fmla="*/ 543 h 970"/>
              <a:gd name="T28" fmla="*/ 3813 w 5760"/>
              <a:gd name="T29" fmla="*/ 585 h 970"/>
              <a:gd name="T30" fmla="*/ 4044 w 5760"/>
              <a:gd name="T31" fmla="*/ 618 h 970"/>
              <a:gd name="T32" fmla="*/ 4365 w 5760"/>
              <a:gd name="T33" fmla="*/ 669 h 970"/>
              <a:gd name="T34" fmla="*/ 4683 w 5760"/>
              <a:gd name="T35" fmla="*/ 726 h 970"/>
              <a:gd name="T36" fmla="*/ 4980 w 5760"/>
              <a:gd name="T37" fmla="*/ 786 h 970"/>
              <a:gd name="T38" fmla="*/ 5268 w 5760"/>
              <a:gd name="T39" fmla="*/ 846 h 970"/>
              <a:gd name="T40" fmla="*/ 5646 w 5760"/>
              <a:gd name="T41" fmla="*/ 942 h 970"/>
              <a:gd name="T42" fmla="*/ 5759 w 5760"/>
              <a:gd name="T43" fmla="*/ 969 h 970"/>
              <a:gd name="T44" fmla="*/ 5759 w 5760"/>
              <a:gd name="T45" fmla="*/ 0 h 970"/>
              <a:gd name="T46" fmla="*/ 0 w 5760"/>
              <a:gd name="T47" fmla="*/ 0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376" name="Freeform 8"/>
          <p:cNvSpPr>
            <a:spLocks/>
          </p:cNvSpPr>
          <p:nvPr/>
        </p:nvSpPr>
        <p:spPr bwMode="white">
          <a:xfrm>
            <a:off x="0" y="-20638"/>
            <a:ext cx="9144000" cy="1682751"/>
          </a:xfrm>
          <a:custGeom>
            <a:avLst/>
            <a:gdLst>
              <a:gd name="T0" fmla="*/ 0 w 5760"/>
              <a:gd name="T1" fmla="*/ 753 h 1060"/>
              <a:gd name="T2" fmla="*/ 0 w 5760"/>
              <a:gd name="T3" fmla="*/ 1059 h 1060"/>
              <a:gd name="T4" fmla="*/ 5759 w 5760"/>
              <a:gd name="T5" fmla="*/ 1059 h 1060"/>
              <a:gd name="T6" fmla="*/ 5759 w 5760"/>
              <a:gd name="T7" fmla="*/ 0 h 1060"/>
              <a:gd name="T8" fmla="*/ 5430 w 5760"/>
              <a:gd name="T9" fmla="*/ 0 h 1060"/>
              <a:gd name="T10" fmla="*/ 5298 w 5760"/>
              <a:gd name="T11" fmla="*/ 84 h 1060"/>
              <a:gd name="T12" fmla="*/ 5136 w 5760"/>
              <a:gd name="T13" fmla="*/ 159 h 1060"/>
              <a:gd name="T14" fmla="*/ 4968 w 5760"/>
              <a:gd name="T15" fmla="*/ 222 h 1060"/>
              <a:gd name="T16" fmla="*/ 4812 w 5760"/>
              <a:gd name="T17" fmla="*/ 267 h 1060"/>
              <a:gd name="T18" fmla="*/ 4626 w 5760"/>
              <a:gd name="T19" fmla="*/ 324 h 1060"/>
              <a:gd name="T20" fmla="*/ 4440 w 5760"/>
              <a:gd name="T21" fmla="*/ 366 h 1060"/>
              <a:gd name="T22" fmla="*/ 4230 w 5760"/>
              <a:gd name="T23" fmla="*/ 414 h 1060"/>
              <a:gd name="T24" fmla="*/ 3939 w 5760"/>
              <a:gd name="T25" fmla="*/ 468 h 1060"/>
              <a:gd name="T26" fmla="*/ 3711 w 5760"/>
              <a:gd name="T27" fmla="*/ 504 h 1060"/>
              <a:gd name="T28" fmla="*/ 3441 w 5760"/>
              <a:gd name="T29" fmla="*/ 543 h 1060"/>
              <a:gd name="T30" fmla="*/ 3189 w 5760"/>
              <a:gd name="T31" fmla="*/ 579 h 1060"/>
              <a:gd name="T32" fmla="*/ 2925 w 5760"/>
              <a:gd name="T33" fmla="*/ 606 h 1060"/>
              <a:gd name="T34" fmla="*/ 2679 w 5760"/>
              <a:gd name="T35" fmla="*/ 633 h 1060"/>
              <a:gd name="T36" fmla="*/ 2418 w 5760"/>
              <a:gd name="T37" fmla="*/ 654 h 1060"/>
              <a:gd name="T38" fmla="*/ 2142 w 5760"/>
              <a:gd name="T39" fmla="*/ 675 h 1060"/>
              <a:gd name="T40" fmla="*/ 1896 w 5760"/>
              <a:gd name="T41" fmla="*/ 693 h 1060"/>
              <a:gd name="T42" fmla="*/ 1647 w 5760"/>
              <a:gd name="T43" fmla="*/ 708 h 1060"/>
              <a:gd name="T44" fmla="*/ 1404 w 5760"/>
              <a:gd name="T45" fmla="*/ 720 h 1060"/>
              <a:gd name="T46" fmla="*/ 1170 w 5760"/>
              <a:gd name="T47" fmla="*/ 732 h 1060"/>
              <a:gd name="T48" fmla="*/ 906 w 5760"/>
              <a:gd name="T49" fmla="*/ 738 h 1060"/>
              <a:gd name="T50" fmla="*/ 534 w 5760"/>
              <a:gd name="T51" fmla="*/ 747 h 1060"/>
              <a:gd name="T52" fmla="*/ 201 w 5760"/>
              <a:gd name="T53" fmla="*/ 753 h 1060"/>
              <a:gd name="T54" fmla="*/ 0 w 5760"/>
              <a:gd name="T55" fmla="*/ 753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377" name="Freeform 9"/>
          <p:cNvSpPr>
            <a:spLocks/>
          </p:cNvSpPr>
          <p:nvPr/>
        </p:nvSpPr>
        <p:spPr bwMode="white">
          <a:xfrm>
            <a:off x="0" y="-20638"/>
            <a:ext cx="8388350" cy="1068388"/>
          </a:xfrm>
          <a:custGeom>
            <a:avLst/>
            <a:gdLst>
              <a:gd name="T0" fmla="*/ 0 w 5284"/>
              <a:gd name="T1" fmla="*/ 366 h 673"/>
              <a:gd name="T2" fmla="*/ 0 w 5284"/>
              <a:gd name="T3" fmla="*/ 672 h 673"/>
              <a:gd name="T4" fmla="*/ 303 w 5284"/>
              <a:gd name="T5" fmla="*/ 672 h 673"/>
              <a:gd name="T6" fmla="*/ 723 w 5284"/>
              <a:gd name="T7" fmla="*/ 663 h 673"/>
              <a:gd name="T8" fmla="*/ 1020 w 5284"/>
              <a:gd name="T9" fmla="*/ 654 h 673"/>
              <a:gd name="T10" fmla="*/ 1302 w 5284"/>
              <a:gd name="T11" fmla="*/ 642 h 673"/>
              <a:gd name="T12" fmla="*/ 1554 w 5284"/>
              <a:gd name="T13" fmla="*/ 630 h 673"/>
              <a:gd name="T14" fmla="*/ 1779 w 5284"/>
              <a:gd name="T15" fmla="*/ 615 h 673"/>
              <a:gd name="T16" fmla="*/ 1962 w 5284"/>
              <a:gd name="T17" fmla="*/ 606 h 673"/>
              <a:gd name="T18" fmla="*/ 2193 w 5284"/>
              <a:gd name="T19" fmla="*/ 588 h 673"/>
              <a:gd name="T20" fmla="*/ 2448 w 5284"/>
              <a:gd name="T21" fmla="*/ 570 h 673"/>
              <a:gd name="T22" fmla="*/ 2700 w 5284"/>
              <a:gd name="T23" fmla="*/ 546 h 673"/>
              <a:gd name="T24" fmla="*/ 2904 w 5284"/>
              <a:gd name="T25" fmla="*/ 528 h 673"/>
              <a:gd name="T26" fmla="*/ 3138 w 5284"/>
              <a:gd name="T27" fmla="*/ 498 h 673"/>
              <a:gd name="T28" fmla="*/ 3324 w 5284"/>
              <a:gd name="T29" fmla="*/ 474 h 673"/>
              <a:gd name="T30" fmla="*/ 3534 w 5284"/>
              <a:gd name="T31" fmla="*/ 447 h 673"/>
              <a:gd name="T32" fmla="*/ 3735 w 5284"/>
              <a:gd name="T33" fmla="*/ 420 h 673"/>
              <a:gd name="T34" fmla="*/ 3933 w 5284"/>
              <a:gd name="T35" fmla="*/ 384 h 673"/>
              <a:gd name="T36" fmla="*/ 4116 w 5284"/>
              <a:gd name="T37" fmla="*/ 351 h 673"/>
              <a:gd name="T38" fmla="*/ 4266 w 5284"/>
              <a:gd name="T39" fmla="*/ 318 h 673"/>
              <a:gd name="T40" fmla="*/ 4446 w 5284"/>
              <a:gd name="T41" fmla="*/ 279 h 673"/>
              <a:gd name="T42" fmla="*/ 4620 w 5284"/>
              <a:gd name="T43" fmla="*/ 237 h 673"/>
              <a:gd name="T44" fmla="*/ 4779 w 5284"/>
              <a:gd name="T45" fmla="*/ 192 h 673"/>
              <a:gd name="T46" fmla="*/ 4920 w 5284"/>
              <a:gd name="T47" fmla="*/ 147 h 673"/>
              <a:gd name="T48" fmla="*/ 5085 w 5284"/>
              <a:gd name="T49" fmla="*/ 90 h 673"/>
              <a:gd name="T50" fmla="*/ 5193 w 5284"/>
              <a:gd name="T51" fmla="*/ 42 h 673"/>
              <a:gd name="T52" fmla="*/ 5283 w 5284"/>
              <a:gd name="T53" fmla="*/ 0 h 673"/>
              <a:gd name="T54" fmla="*/ 3201 w 5284"/>
              <a:gd name="T55" fmla="*/ 0 h 673"/>
              <a:gd name="T56" fmla="*/ 2982 w 5284"/>
              <a:gd name="T57" fmla="*/ 57 h 673"/>
              <a:gd name="T58" fmla="*/ 2775 w 5284"/>
              <a:gd name="T59" fmla="*/ 108 h 673"/>
              <a:gd name="T60" fmla="*/ 2562 w 5284"/>
              <a:gd name="T61" fmla="*/ 150 h 673"/>
              <a:gd name="T62" fmla="*/ 2397 w 5284"/>
              <a:gd name="T63" fmla="*/ 183 h 673"/>
              <a:gd name="T64" fmla="*/ 2205 w 5284"/>
              <a:gd name="T65" fmla="*/ 213 h 673"/>
              <a:gd name="T66" fmla="*/ 2001 w 5284"/>
              <a:gd name="T67" fmla="*/ 243 h 673"/>
              <a:gd name="T68" fmla="*/ 1776 w 5284"/>
              <a:gd name="T69" fmla="*/ 273 h 673"/>
              <a:gd name="T70" fmla="*/ 1536 w 5284"/>
              <a:gd name="T71" fmla="*/ 297 h 673"/>
              <a:gd name="T72" fmla="*/ 1344 w 5284"/>
              <a:gd name="T73" fmla="*/ 312 h 673"/>
              <a:gd name="T74" fmla="*/ 1134 w 5284"/>
              <a:gd name="T75" fmla="*/ 330 h 673"/>
              <a:gd name="T76" fmla="*/ 921 w 5284"/>
              <a:gd name="T77" fmla="*/ 342 h 673"/>
              <a:gd name="T78" fmla="*/ 696 w 5284"/>
              <a:gd name="T79" fmla="*/ 354 h 673"/>
              <a:gd name="T80" fmla="*/ 501 w 5284"/>
              <a:gd name="T81" fmla="*/ 360 h 673"/>
              <a:gd name="T82" fmla="*/ 279 w 5284"/>
              <a:gd name="T83" fmla="*/ 366 h 673"/>
              <a:gd name="T84" fmla="*/ 99 w 5284"/>
              <a:gd name="T85" fmla="*/ 369 h 673"/>
              <a:gd name="T86" fmla="*/ 0 w 5284"/>
              <a:gd name="T87" fmla="*/ 366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378" name="Freeform 10"/>
          <p:cNvSpPr>
            <a:spLocks/>
          </p:cNvSpPr>
          <p:nvPr/>
        </p:nvSpPr>
        <p:spPr bwMode="white">
          <a:xfrm>
            <a:off x="0" y="-20638"/>
            <a:ext cx="4578350" cy="454026"/>
          </a:xfrm>
          <a:custGeom>
            <a:avLst/>
            <a:gdLst>
              <a:gd name="T0" fmla="*/ 0 w 2884"/>
              <a:gd name="T1" fmla="*/ 0 h 286"/>
              <a:gd name="T2" fmla="*/ 0 w 2884"/>
              <a:gd name="T3" fmla="*/ 285 h 286"/>
              <a:gd name="T4" fmla="*/ 192 w 2884"/>
              <a:gd name="T5" fmla="*/ 285 h 286"/>
              <a:gd name="T6" fmla="*/ 384 w 2884"/>
              <a:gd name="T7" fmla="*/ 282 h 286"/>
              <a:gd name="T8" fmla="*/ 579 w 2884"/>
              <a:gd name="T9" fmla="*/ 276 h 286"/>
              <a:gd name="T10" fmla="*/ 789 w 2884"/>
              <a:gd name="T11" fmla="*/ 267 h 286"/>
              <a:gd name="T12" fmla="*/ 999 w 2884"/>
              <a:gd name="T13" fmla="*/ 258 h 286"/>
              <a:gd name="T14" fmla="*/ 1161 w 2884"/>
              <a:gd name="T15" fmla="*/ 246 h 286"/>
              <a:gd name="T16" fmla="*/ 1302 w 2884"/>
              <a:gd name="T17" fmla="*/ 234 h 286"/>
              <a:gd name="T18" fmla="*/ 1458 w 2884"/>
              <a:gd name="T19" fmla="*/ 222 h 286"/>
              <a:gd name="T20" fmla="*/ 1665 w 2884"/>
              <a:gd name="T21" fmla="*/ 201 h 286"/>
              <a:gd name="T22" fmla="*/ 1992 w 2884"/>
              <a:gd name="T23" fmla="*/ 159 h 286"/>
              <a:gd name="T24" fmla="*/ 2301 w 2884"/>
              <a:gd name="T25" fmla="*/ 117 h 286"/>
              <a:gd name="T26" fmla="*/ 2604 w 2884"/>
              <a:gd name="T27" fmla="*/ 60 h 286"/>
              <a:gd name="T28" fmla="*/ 2883 w 2884"/>
              <a:gd name="T29" fmla="*/ 0 h 286"/>
              <a:gd name="T30" fmla="*/ 0 w 2884"/>
              <a:gd name="T31"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379" name="Rectangle 11"/>
          <p:cNvSpPr>
            <a:spLocks noGrp="1" noChangeArrowheads="1"/>
          </p:cNvSpPr>
          <p:nvPr>
            <p:ph type="ctrTitle"/>
          </p:nvPr>
        </p:nvSpPr>
        <p:spPr>
          <a:xfrm>
            <a:off x="685800" y="2286000"/>
            <a:ext cx="7772400" cy="1143000"/>
          </a:xfrm>
        </p:spPr>
        <p:txBody>
          <a:bodyPr/>
          <a:lstStyle>
            <a:lvl1pPr>
              <a:defRPr/>
            </a:lvl1pPr>
          </a:lstStyle>
          <a:p>
            <a:pPr lvl="0"/>
            <a:r>
              <a:rPr lang="en-US" noProof="0" smtClean="0"/>
              <a:t>Click to edit Master title style</a:t>
            </a:r>
          </a:p>
        </p:txBody>
      </p:sp>
      <p:sp>
        <p:nvSpPr>
          <p:cNvPr id="58380" name="Rectangle 12"/>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58381" name="Rectangle 13"/>
          <p:cNvSpPr>
            <a:spLocks noGrp="1" noChangeArrowheads="1"/>
          </p:cNvSpPr>
          <p:nvPr>
            <p:ph type="dt" sz="half" idx="2"/>
          </p:nvPr>
        </p:nvSpPr>
        <p:spPr/>
        <p:txBody>
          <a:bodyPr/>
          <a:lstStyle>
            <a:lvl1pPr>
              <a:defRPr/>
            </a:lvl1pPr>
          </a:lstStyle>
          <a:p>
            <a:endParaRPr lang="en-US"/>
          </a:p>
        </p:txBody>
      </p:sp>
      <p:sp>
        <p:nvSpPr>
          <p:cNvPr id="58382" name="Rectangle 14"/>
          <p:cNvSpPr>
            <a:spLocks noGrp="1" noChangeArrowheads="1"/>
          </p:cNvSpPr>
          <p:nvPr>
            <p:ph type="ftr" sz="quarter" idx="3"/>
          </p:nvPr>
        </p:nvSpPr>
        <p:spPr/>
        <p:txBody>
          <a:bodyPr/>
          <a:lstStyle>
            <a:lvl1pPr>
              <a:defRPr/>
            </a:lvl1pPr>
          </a:lstStyle>
          <a:p>
            <a:endParaRPr lang="en-US"/>
          </a:p>
        </p:txBody>
      </p:sp>
      <p:sp>
        <p:nvSpPr>
          <p:cNvPr id="58383" name="Rectangle 15"/>
          <p:cNvSpPr>
            <a:spLocks noGrp="1" noChangeArrowheads="1"/>
          </p:cNvSpPr>
          <p:nvPr>
            <p:ph type="sldNum" sz="quarter" idx="4"/>
          </p:nvPr>
        </p:nvSpPr>
        <p:spPr/>
        <p:txBody>
          <a:bodyPr/>
          <a:lstStyle>
            <a:lvl1pPr>
              <a:defRPr/>
            </a:lvl1pPr>
          </a:lstStyle>
          <a:p>
            <a:fld id="{264CD402-563F-49D6-AB98-CBF4E04AC630}" type="slidenum">
              <a:rPr lang="en-US"/>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500" fill="hold"/>
                                        <p:tgtEl>
                                          <p:spTgt spid="58370"/>
                                        </p:tgtEl>
                                        <p:attrNameLst>
                                          <p:attrName>ppt_x</p:attrName>
                                        </p:attrNameLst>
                                      </p:cBhvr>
                                      <p:tavLst>
                                        <p:tav tm="0">
                                          <p:val>
                                            <p:strVal val="0-#ppt_w/2"/>
                                          </p:val>
                                        </p:tav>
                                        <p:tav tm="100000">
                                          <p:val>
                                            <p:strVal val="#ppt_x"/>
                                          </p:val>
                                        </p:tav>
                                      </p:tavLst>
                                    </p:anim>
                                    <p:anim calcmode="lin" valueType="num">
                                      <p:cBhvr additive="base">
                                        <p:cTn id="8" dur="500" fill="hold"/>
                                        <p:tgtEl>
                                          <p:spTgt spid="58370"/>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5837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3086652-EB59-43FA-808E-939067815507}" type="slidenum">
              <a:rPr lang="en-US"/>
              <a:pPr/>
              <a:t>‹#›</a:t>
            </a:fld>
            <a:endParaRPr lang="en-US"/>
          </a:p>
        </p:txBody>
      </p:sp>
    </p:spTree>
    <p:extLst>
      <p:ext uri="{BB962C8B-B14F-4D97-AF65-F5344CB8AC3E}">
        <p14:creationId xmlns:p14="http://schemas.microsoft.com/office/powerpoint/2010/main" val="284614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52FF650-628A-4DBD-9924-FB5CCBC6D08C}" type="slidenum">
              <a:rPr lang="en-US"/>
              <a:pPr/>
              <a:t>‹#›</a:t>
            </a:fld>
            <a:endParaRPr lang="en-US"/>
          </a:p>
        </p:txBody>
      </p:sp>
    </p:spTree>
    <p:extLst>
      <p:ext uri="{BB962C8B-B14F-4D97-AF65-F5344CB8AC3E}">
        <p14:creationId xmlns:p14="http://schemas.microsoft.com/office/powerpoint/2010/main" val="1428749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A8930E34-F836-4F7E-BFE6-D9EC05B4AD23}" type="slidenum">
              <a:rPr lang="en-US"/>
              <a:pPr/>
              <a:t>‹#›</a:t>
            </a:fld>
            <a:endParaRPr lang="en-US"/>
          </a:p>
        </p:txBody>
      </p:sp>
    </p:spTree>
    <p:extLst>
      <p:ext uri="{BB962C8B-B14F-4D97-AF65-F5344CB8AC3E}">
        <p14:creationId xmlns:p14="http://schemas.microsoft.com/office/powerpoint/2010/main" val="1230916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75CF567-5AAA-40C2-8C89-BDF1586D677D}" type="slidenum">
              <a:rPr lang="en-US"/>
              <a:pPr/>
              <a:t>‹#›</a:t>
            </a:fld>
            <a:endParaRPr lang="en-US"/>
          </a:p>
        </p:txBody>
      </p:sp>
    </p:spTree>
    <p:extLst>
      <p:ext uri="{BB962C8B-B14F-4D97-AF65-F5344CB8AC3E}">
        <p14:creationId xmlns:p14="http://schemas.microsoft.com/office/powerpoint/2010/main" val="1744385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ED39D7B-27E0-4FEA-8A27-6F9A9C6CEB7C}" type="slidenum">
              <a:rPr lang="en-US"/>
              <a:pPr/>
              <a:t>‹#›</a:t>
            </a:fld>
            <a:endParaRPr lang="en-US"/>
          </a:p>
        </p:txBody>
      </p:sp>
    </p:spTree>
    <p:extLst>
      <p:ext uri="{BB962C8B-B14F-4D97-AF65-F5344CB8AC3E}">
        <p14:creationId xmlns:p14="http://schemas.microsoft.com/office/powerpoint/2010/main" val="878709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93F3570-95AB-48A0-B3CD-945DCA2B6773}" type="slidenum">
              <a:rPr lang="en-US"/>
              <a:pPr/>
              <a:t>‹#›</a:t>
            </a:fld>
            <a:endParaRPr lang="en-US"/>
          </a:p>
        </p:txBody>
      </p:sp>
    </p:spTree>
    <p:extLst>
      <p:ext uri="{BB962C8B-B14F-4D97-AF65-F5344CB8AC3E}">
        <p14:creationId xmlns:p14="http://schemas.microsoft.com/office/powerpoint/2010/main" val="3495304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6F9C7F3-329B-4247-9730-6054E781ECAF}" type="slidenum">
              <a:rPr lang="en-US"/>
              <a:pPr/>
              <a:t>‹#›</a:t>
            </a:fld>
            <a:endParaRPr lang="en-US"/>
          </a:p>
        </p:txBody>
      </p:sp>
    </p:spTree>
    <p:extLst>
      <p:ext uri="{BB962C8B-B14F-4D97-AF65-F5344CB8AC3E}">
        <p14:creationId xmlns:p14="http://schemas.microsoft.com/office/powerpoint/2010/main" val="1500318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F1C8DBD-9131-4233-84BF-86CB846C1E80}" type="slidenum">
              <a:rPr lang="en-US"/>
              <a:pPr/>
              <a:t>‹#›</a:t>
            </a:fld>
            <a:endParaRPr lang="en-US"/>
          </a:p>
        </p:txBody>
      </p:sp>
    </p:spTree>
    <p:extLst>
      <p:ext uri="{BB962C8B-B14F-4D97-AF65-F5344CB8AC3E}">
        <p14:creationId xmlns:p14="http://schemas.microsoft.com/office/powerpoint/2010/main" val="714759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0392871-4552-48EE-9591-43F5DFE6953D}" type="slidenum">
              <a:rPr lang="en-US"/>
              <a:pPr/>
              <a:t>‹#›</a:t>
            </a:fld>
            <a:endParaRPr lang="en-US"/>
          </a:p>
        </p:txBody>
      </p:sp>
    </p:spTree>
    <p:extLst>
      <p:ext uri="{BB962C8B-B14F-4D97-AF65-F5344CB8AC3E}">
        <p14:creationId xmlns:p14="http://schemas.microsoft.com/office/powerpoint/2010/main" val="3463734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B54CA82-BB65-487F-8AD9-5117830B5E3E}" type="slidenum">
              <a:rPr lang="en-US"/>
              <a:pPr/>
              <a:t>‹#›</a:t>
            </a:fld>
            <a:endParaRPr lang="en-US"/>
          </a:p>
        </p:txBody>
      </p:sp>
    </p:spTree>
    <p:extLst>
      <p:ext uri="{BB962C8B-B14F-4D97-AF65-F5344CB8AC3E}">
        <p14:creationId xmlns:p14="http://schemas.microsoft.com/office/powerpoint/2010/main" val="2714909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3F70CD4-A977-4642-9E5B-051C378E1E05}" type="slidenum">
              <a:rPr lang="en-US"/>
              <a:pPr/>
              <a:t>‹#›</a:t>
            </a:fld>
            <a:endParaRPr lang="en-US"/>
          </a:p>
        </p:txBody>
      </p:sp>
    </p:spTree>
    <p:extLst>
      <p:ext uri="{BB962C8B-B14F-4D97-AF65-F5344CB8AC3E}">
        <p14:creationId xmlns:p14="http://schemas.microsoft.com/office/powerpoint/2010/main" val="1689711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gradFill rotWithShape="0">
          <a:gsLst>
            <a:gs pos="0">
              <a:schemeClr val="bg2"/>
            </a:gs>
            <a:gs pos="100000">
              <a:schemeClr val="bg1"/>
            </a:gs>
          </a:gsLst>
          <a:lin ang="0" scaled="1"/>
        </a:gradFill>
        <a:effectLst/>
      </p:bgPr>
    </p:bg>
    <p:spTree>
      <p:nvGrpSpPr>
        <p:cNvPr id="1" name=""/>
        <p:cNvGrpSpPr/>
        <p:nvPr/>
      </p:nvGrpSpPr>
      <p:grpSpPr>
        <a:xfrm>
          <a:off x="0" y="0"/>
          <a:ext cx="0" cy="0"/>
          <a:chOff x="0" y="0"/>
          <a:chExt cx="0" cy="0"/>
        </a:xfrm>
      </p:grpSpPr>
      <p:sp>
        <p:nvSpPr>
          <p:cNvPr id="57346"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57347" name="Freeform 3"/>
          <p:cNvSpPr>
            <a:spLocks/>
          </p:cNvSpPr>
          <p:nvPr/>
        </p:nvSpPr>
        <p:spPr bwMode="white">
          <a:xfrm>
            <a:off x="-9525" y="4489450"/>
            <a:ext cx="5754688" cy="2368550"/>
          </a:xfrm>
          <a:custGeom>
            <a:avLst/>
            <a:gdLst>
              <a:gd name="T0" fmla="*/ 0 w 3625"/>
              <a:gd name="T1" fmla="*/ 1491 h 1492"/>
              <a:gd name="T2" fmla="*/ 0 w 3625"/>
              <a:gd name="T3" fmla="*/ 0 h 1492"/>
              <a:gd name="T4" fmla="*/ 171 w 3625"/>
              <a:gd name="T5" fmla="*/ 3 h 1492"/>
              <a:gd name="T6" fmla="*/ 355 w 3625"/>
              <a:gd name="T7" fmla="*/ 9 h 1492"/>
              <a:gd name="T8" fmla="*/ 499 w 3625"/>
              <a:gd name="T9" fmla="*/ 21 h 1492"/>
              <a:gd name="T10" fmla="*/ 650 w 3625"/>
              <a:gd name="T11" fmla="*/ 36 h 1492"/>
              <a:gd name="T12" fmla="*/ 809 w 3625"/>
              <a:gd name="T13" fmla="*/ 54 h 1492"/>
              <a:gd name="T14" fmla="*/ 957 w 3625"/>
              <a:gd name="T15" fmla="*/ 78 h 1492"/>
              <a:gd name="T16" fmla="*/ 1119 w 3625"/>
              <a:gd name="T17" fmla="*/ 105 h 1492"/>
              <a:gd name="T18" fmla="*/ 1261 w 3625"/>
              <a:gd name="T19" fmla="*/ 133 h 1492"/>
              <a:gd name="T20" fmla="*/ 1441 w 3625"/>
              <a:gd name="T21" fmla="*/ 175 h 1492"/>
              <a:gd name="T22" fmla="*/ 1598 w 3625"/>
              <a:gd name="T23" fmla="*/ 217 h 1492"/>
              <a:gd name="T24" fmla="*/ 1763 w 3625"/>
              <a:gd name="T25" fmla="*/ 269 h 1492"/>
              <a:gd name="T26" fmla="*/ 1887 w 3625"/>
              <a:gd name="T27" fmla="*/ 308 h 1492"/>
              <a:gd name="T28" fmla="*/ 2085 w 3625"/>
              <a:gd name="T29" fmla="*/ 384 h 1492"/>
              <a:gd name="T30" fmla="*/ 2230 w 3625"/>
              <a:gd name="T31" fmla="*/ 444 h 1492"/>
              <a:gd name="T32" fmla="*/ 2456 w 3625"/>
              <a:gd name="T33" fmla="*/ 547 h 1492"/>
              <a:gd name="T34" fmla="*/ 2666 w 3625"/>
              <a:gd name="T35" fmla="*/ 662 h 1492"/>
              <a:gd name="T36" fmla="*/ 2859 w 3625"/>
              <a:gd name="T37" fmla="*/ 786 h 1492"/>
              <a:gd name="T38" fmla="*/ 3046 w 3625"/>
              <a:gd name="T39" fmla="*/ 920 h 1492"/>
              <a:gd name="T40" fmla="*/ 3193 w 3625"/>
              <a:gd name="T41" fmla="*/ 1038 h 1492"/>
              <a:gd name="T42" fmla="*/ 3332 w 3625"/>
              <a:gd name="T43" fmla="*/ 1168 h 1492"/>
              <a:gd name="T44" fmla="*/ 3440 w 3625"/>
              <a:gd name="T45" fmla="*/ 1280 h 1492"/>
              <a:gd name="T46" fmla="*/ 3524 w 3625"/>
              <a:gd name="T47" fmla="*/ 1380 h 1492"/>
              <a:gd name="T48" fmla="*/ 3624 w 3625"/>
              <a:gd name="T49" fmla="*/ 1491 h 1492"/>
              <a:gd name="T50" fmla="*/ 3608 w 3625"/>
              <a:gd name="T51" fmla="*/ 1491 h 1492"/>
              <a:gd name="T52" fmla="*/ 0 w 3625"/>
              <a:gd name="T53" fmla="*/ 1491 h 1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57348" name="Freeform 4"/>
          <p:cNvSpPr>
            <a:spLocks/>
          </p:cNvSpPr>
          <p:nvPr/>
        </p:nvSpPr>
        <p:spPr bwMode="white">
          <a:xfrm>
            <a:off x="0" y="3817938"/>
            <a:ext cx="8164513" cy="3019425"/>
          </a:xfrm>
          <a:custGeom>
            <a:avLst/>
            <a:gdLst>
              <a:gd name="T0" fmla="*/ 2718 w 5143"/>
              <a:gd name="T1" fmla="*/ 405 h 1902"/>
              <a:gd name="T2" fmla="*/ 2466 w 5143"/>
              <a:gd name="T3" fmla="*/ 333 h 1902"/>
              <a:gd name="T4" fmla="*/ 2202 w 5143"/>
              <a:gd name="T5" fmla="*/ 261 h 1902"/>
              <a:gd name="T6" fmla="*/ 1929 w 5143"/>
              <a:gd name="T7" fmla="*/ 198 h 1902"/>
              <a:gd name="T8" fmla="*/ 1695 w 5143"/>
              <a:gd name="T9" fmla="*/ 153 h 1902"/>
              <a:gd name="T10" fmla="*/ 1434 w 5143"/>
              <a:gd name="T11" fmla="*/ 111 h 1902"/>
              <a:gd name="T12" fmla="*/ 1188 w 5143"/>
              <a:gd name="T13" fmla="*/ 75 h 1902"/>
              <a:gd name="T14" fmla="*/ 957 w 5143"/>
              <a:gd name="T15" fmla="*/ 48 h 1902"/>
              <a:gd name="T16" fmla="*/ 747 w 5143"/>
              <a:gd name="T17" fmla="*/ 30 h 1902"/>
              <a:gd name="T18" fmla="*/ 501 w 5143"/>
              <a:gd name="T19" fmla="*/ 15 h 1902"/>
              <a:gd name="T20" fmla="*/ 246 w 5143"/>
              <a:gd name="T21" fmla="*/ 3 h 1902"/>
              <a:gd name="T22" fmla="*/ 0 w 5143"/>
              <a:gd name="T23" fmla="*/ 0 h 1902"/>
              <a:gd name="T24" fmla="*/ 0 w 5143"/>
              <a:gd name="T25" fmla="*/ 275 h 1902"/>
              <a:gd name="T26" fmla="*/ 0 w 5143"/>
              <a:gd name="T27" fmla="*/ 345 h 1902"/>
              <a:gd name="T28" fmla="*/ 0 w 5143"/>
              <a:gd name="T29" fmla="*/ 275 h 1902"/>
              <a:gd name="T30" fmla="*/ 0 w 5143"/>
              <a:gd name="T31" fmla="*/ 342 h 1902"/>
              <a:gd name="T32" fmla="*/ 339 w 5143"/>
              <a:gd name="T33" fmla="*/ 351 h 1902"/>
              <a:gd name="T34" fmla="*/ 606 w 5143"/>
              <a:gd name="T35" fmla="*/ 372 h 1902"/>
              <a:gd name="T36" fmla="*/ 852 w 5143"/>
              <a:gd name="T37" fmla="*/ 399 h 1902"/>
              <a:gd name="T38" fmla="*/ 1068 w 5143"/>
              <a:gd name="T39" fmla="*/ 435 h 1902"/>
              <a:gd name="T40" fmla="*/ 1275 w 5143"/>
              <a:gd name="T41" fmla="*/ 474 h 1902"/>
              <a:gd name="T42" fmla="*/ 1545 w 5143"/>
              <a:gd name="T43" fmla="*/ 540 h 1902"/>
              <a:gd name="T44" fmla="*/ 1761 w 5143"/>
              <a:gd name="T45" fmla="*/ 603 h 1902"/>
              <a:gd name="T46" fmla="*/ 1971 w 5143"/>
              <a:gd name="T47" fmla="*/ 678 h 1902"/>
              <a:gd name="T48" fmla="*/ 2166 w 5143"/>
              <a:gd name="T49" fmla="*/ 747 h 1902"/>
              <a:gd name="T50" fmla="*/ 2397 w 5143"/>
              <a:gd name="T51" fmla="*/ 852 h 1902"/>
              <a:gd name="T52" fmla="*/ 2613 w 5143"/>
              <a:gd name="T53" fmla="*/ 960 h 1902"/>
              <a:gd name="T54" fmla="*/ 2832 w 5143"/>
              <a:gd name="T55" fmla="*/ 1095 h 1902"/>
              <a:gd name="T56" fmla="*/ 3012 w 5143"/>
              <a:gd name="T57" fmla="*/ 1212 h 1902"/>
              <a:gd name="T58" fmla="*/ 3186 w 5143"/>
              <a:gd name="T59" fmla="*/ 1347 h 1902"/>
              <a:gd name="T60" fmla="*/ 3351 w 5143"/>
              <a:gd name="T61" fmla="*/ 1497 h 1902"/>
              <a:gd name="T62" fmla="*/ 3480 w 5143"/>
              <a:gd name="T63" fmla="*/ 1629 h 1902"/>
              <a:gd name="T64" fmla="*/ 3612 w 5143"/>
              <a:gd name="T65" fmla="*/ 1785 h 1902"/>
              <a:gd name="T66" fmla="*/ 3699 w 5143"/>
              <a:gd name="T67" fmla="*/ 1901 h 1902"/>
              <a:gd name="T68" fmla="*/ 5142 w 5143"/>
              <a:gd name="T69" fmla="*/ 1901 h 1902"/>
              <a:gd name="T70" fmla="*/ 5076 w 5143"/>
              <a:gd name="T71" fmla="*/ 1827 h 1902"/>
              <a:gd name="T72" fmla="*/ 4968 w 5143"/>
              <a:gd name="T73" fmla="*/ 1707 h 1902"/>
              <a:gd name="T74" fmla="*/ 4797 w 5143"/>
              <a:gd name="T75" fmla="*/ 1539 h 1902"/>
              <a:gd name="T76" fmla="*/ 4617 w 5143"/>
              <a:gd name="T77" fmla="*/ 1383 h 1902"/>
              <a:gd name="T78" fmla="*/ 4410 w 5143"/>
              <a:gd name="T79" fmla="*/ 1221 h 1902"/>
              <a:gd name="T80" fmla="*/ 4185 w 5143"/>
              <a:gd name="T81" fmla="*/ 1071 h 1902"/>
              <a:gd name="T82" fmla="*/ 3960 w 5143"/>
              <a:gd name="T83" fmla="*/ 939 h 1902"/>
              <a:gd name="T84" fmla="*/ 3708 w 5143"/>
              <a:gd name="T85" fmla="*/ 801 h 1902"/>
              <a:gd name="T86" fmla="*/ 3492 w 5143"/>
              <a:gd name="T87" fmla="*/ 702 h 1902"/>
              <a:gd name="T88" fmla="*/ 3231 w 5143"/>
              <a:gd name="T89" fmla="*/ 588 h 1902"/>
              <a:gd name="T90" fmla="*/ 2964 w 5143"/>
              <a:gd name="T91" fmla="*/ 489 h 1902"/>
              <a:gd name="T92" fmla="*/ 2718 w 5143"/>
              <a:gd name="T93" fmla="*/ 405 h 1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49" name="Freeform 5"/>
          <p:cNvSpPr>
            <a:spLocks/>
          </p:cNvSpPr>
          <p:nvPr/>
        </p:nvSpPr>
        <p:spPr bwMode="white">
          <a:xfrm>
            <a:off x="0" y="3146425"/>
            <a:ext cx="9144000" cy="3690938"/>
          </a:xfrm>
          <a:custGeom>
            <a:avLst/>
            <a:gdLst>
              <a:gd name="T0" fmla="*/ 0 w 5760"/>
              <a:gd name="T1" fmla="*/ 0 h 2325"/>
              <a:gd name="T2" fmla="*/ 0 w 5760"/>
              <a:gd name="T3" fmla="*/ 339 h 2325"/>
              <a:gd name="T4" fmla="*/ 558 w 5760"/>
              <a:gd name="T5" fmla="*/ 357 h 2325"/>
              <a:gd name="T6" fmla="*/ 807 w 5760"/>
              <a:gd name="T7" fmla="*/ 375 h 2325"/>
              <a:gd name="T8" fmla="*/ 1056 w 5760"/>
              <a:gd name="T9" fmla="*/ 399 h 2325"/>
              <a:gd name="T10" fmla="*/ 1272 w 5760"/>
              <a:gd name="T11" fmla="*/ 426 h 2325"/>
              <a:gd name="T12" fmla="*/ 1539 w 5760"/>
              <a:gd name="T13" fmla="*/ 465 h 2325"/>
              <a:gd name="T14" fmla="*/ 1791 w 5760"/>
              <a:gd name="T15" fmla="*/ 510 h 2325"/>
              <a:gd name="T16" fmla="*/ 2076 w 5760"/>
              <a:gd name="T17" fmla="*/ 570 h 2325"/>
              <a:gd name="T18" fmla="*/ 2334 w 5760"/>
              <a:gd name="T19" fmla="*/ 630 h 2325"/>
              <a:gd name="T20" fmla="*/ 2544 w 5760"/>
              <a:gd name="T21" fmla="*/ 687 h 2325"/>
              <a:gd name="T22" fmla="*/ 2775 w 5760"/>
              <a:gd name="T23" fmla="*/ 759 h 2325"/>
              <a:gd name="T24" fmla="*/ 3003 w 5760"/>
              <a:gd name="T25" fmla="*/ 837 h 2325"/>
              <a:gd name="T26" fmla="*/ 3231 w 5760"/>
              <a:gd name="T27" fmla="*/ 924 h 2325"/>
              <a:gd name="T28" fmla="*/ 3438 w 5760"/>
              <a:gd name="T29" fmla="*/ 1005 h 2325"/>
              <a:gd name="T30" fmla="*/ 3663 w 5760"/>
              <a:gd name="T31" fmla="*/ 1110 h 2325"/>
              <a:gd name="T32" fmla="*/ 3903 w 5760"/>
              <a:gd name="T33" fmla="*/ 1233 h 2325"/>
              <a:gd name="T34" fmla="*/ 4149 w 5760"/>
              <a:gd name="T35" fmla="*/ 1374 h 2325"/>
              <a:gd name="T36" fmla="*/ 4353 w 5760"/>
              <a:gd name="T37" fmla="*/ 1506 h 2325"/>
              <a:gd name="T38" fmla="*/ 4491 w 5760"/>
              <a:gd name="T39" fmla="*/ 1602 h 2325"/>
              <a:gd name="T40" fmla="*/ 4668 w 5760"/>
              <a:gd name="T41" fmla="*/ 1740 h 2325"/>
              <a:gd name="T42" fmla="*/ 4824 w 5760"/>
              <a:gd name="T43" fmla="*/ 1875 h 2325"/>
              <a:gd name="T44" fmla="*/ 4968 w 5760"/>
              <a:gd name="T45" fmla="*/ 2016 h 2325"/>
              <a:gd name="T46" fmla="*/ 5100 w 5760"/>
              <a:gd name="T47" fmla="*/ 2154 h 2325"/>
              <a:gd name="T48" fmla="*/ 5238 w 5760"/>
              <a:gd name="T49" fmla="*/ 2324 h 2325"/>
              <a:gd name="T50" fmla="*/ 5759 w 5760"/>
              <a:gd name="T51" fmla="*/ 2324 h 2325"/>
              <a:gd name="T52" fmla="*/ 5759 w 5760"/>
              <a:gd name="T53" fmla="*/ 1245 h 2325"/>
              <a:gd name="T54" fmla="*/ 5580 w 5760"/>
              <a:gd name="T55" fmla="*/ 1119 h 2325"/>
              <a:gd name="T56" fmla="*/ 5400 w 5760"/>
              <a:gd name="T57" fmla="*/ 1020 h 2325"/>
              <a:gd name="T58" fmla="*/ 5205 w 5760"/>
              <a:gd name="T59" fmla="*/ 918 h 2325"/>
              <a:gd name="T60" fmla="*/ 5031 w 5760"/>
              <a:gd name="T61" fmla="*/ 837 h 2325"/>
              <a:gd name="T62" fmla="*/ 4866 w 5760"/>
              <a:gd name="T63" fmla="*/ 771 h 2325"/>
              <a:gd name="T64" fmla="*/ 4710 w 5760"/>
              <a:gd name="T65" fmla="*/ 711 h 2325"/>
              <a:gd name="T66" fmla="*/ 4545 w 5760"/>
              <a:gd name="T67" fmla="*/ 651 h 2325"/>
              <a:gd name="T68" fmla="*/ 4386 w 5760"/>
              <a:gd name="T69" fmla="*/ 600 h 2325"/>
              <a:gd name="T70" fmla="*/ 4248 w 5760"/>
              <a:gd name="T71" fmla="*/ 552 h 2325"/>
              <a:gd name="T72" fmla="*/ 3993 w 5760"/>
              <a:gd name="T73" fmla="*/ 483 h 2325"/>
              <a:gd name="T74" fmla="*/ 3777 w 5760"/>
              <a:gd name="T75" fmla="*/ 423 h 2325"/>
              <a:gd name="T76" fmla="*/ 3564 w 5760"/>
              <a:gd name="T77" fmla="*/ 375 h 2325"/>
              <a:gd name="T78" fmla="*/ 3282 w 5760"/>
              <a:gd name="T79" fmla="*/ 312 h 2325"/>
              <a:gd name="T80" fmla="*/ 3003 w 5760"/>
              <a:gd name="T81" fmla="*/ 261 h 2325"/>
              <a:gd name="T82" fmla="*/ 2733 w 5760"/>
              <a:gd name="T83" fmla="*/ 213 h 2325"/>
              <a:gd name="T84" fmla="*/ 2451 w 5760"/>
              <a:gd name="T85" fmla="*/ 171 h 2325"/>
              <a:gd name="T86" fmla="*/ 2211 w 5760"/>
              <a:gd name="T87" fmla="*/ 138 h 2325"/>
              <a:gd name="T88" fmla="*/ 1974 w 5760"/>
              <a:gd name="T89" fmla="*/ 108 h 2325"/>
              <a:gd name="T90" fmla="*/ 1665 w 5760"/>
              <a:gd name="T91" fmla="*/ 81 h 2325"/>
              <a:gd name="T92" fmla="*/ 1437 w 5760"/>
              <a:gd name="T93" fmla="*/ 60 h 2325"/>
              <a:gd name="T94" fmla="*/ 1125 w 5760"/>
              <a:gd name="T95" fmla="*/ 36 h 2325"/>
              <a:gd name="T96" fmla="*/ 828 w 5760"/>
              <a:gd name="T97" fmla="*/ 21 h 2325"/>
              <a:gd name="T98" fmla="*/ 558 w 5760"/>
              <a:gd name="T99" fmla="*/ 12 h 2325"/>
              <a:gd name="T100" fmla="*/ 282 w 5760"/>
              <a:gd name="T101" fmla="*/ 3 h 2325"/>
              <a:gd name="T102" fmla="*/ 0 w 5760"/>
              <a:gd name="T103"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0" name="Freeform 6"/>
          <p:cNvSpPr>
            <a:spLocks/>
          </p:cNvSpPr>
          <p:nvPr/>
        </p:nvSpPr>
        <p:spPr bwMode="white">
          <a:xfrm>
            <a:off x="0" y="2460625"/>
            <a:ext cx="9144000" cy="2497138"/>
          </a:xfrm>
          <a:custGeom>
            <a:avLst/>
            <a:gdLst>
              <a:gd name="T0" fmla="*/ 0 w 5760"/>
              <a:gd name="T1" fmla="*/ 0 h 1573"/>
              <a:gd name="T2" fmla="*/ 0 w 5760"/>
              <a:gd name="T3" fmla="*/ 351 h 1573"/>
              <a:gd name="T4" fmla="*/ 282 w 5760"/>
              <a:gd name="T5" fmla="*/ 357 h 1573"/>
              <a:gd name="T6" fmla="*/ 627 w 5760"/>
              <a:gd name="T7" fmla="*/ 363 h 1573"/>
              <a:gd name="T8" fmla="*/ 960 w 5760"/>
              <a:gd name="T9" fmla="*/ 375 h 1573"/>
              <a:gd name="T10" fmla="*/ 1218 w 5760"/>
              <a:gd name="T11" fmla="*/ 393 h 1573"/>
              <a:gd name="T12" fmla="*/ 1470 w 5760"/>
              <a:gd name="T13" fmla="*/ 411 h 1573"/>
              <a:gd name="T14" fmla="*/ 1746 w 5760"/>
              <a:gd name="T15" fmla="*/ 435 h 1573"/>
              <a:gd name="T16" fmla="*/ 2022 w 5760"/>
              <a:gd name="T17" fmla="*/ 462 h 1573"/>
              <a:gd name="T18" fmla="*/ 2340 w 5760"/>
              <a:gd name="T19" fmla="*/ 504 h 1573"/>
              <a:gd name="T20" fmla="*/ 2664 w 5760"/>
              <a:gd name="T21" fmla="*/ 549 h 1573"/>
              <a:gd name="T22" fmla="*/ 2952 w 5760"/>
              <a:gd name="T23" fmla="*/ 597 h 1573"/>
              <a:gd name="T24" fmla="*/ 3225 w 5760"/>
              <a:gd name="T25" fmla="*/ 648 h 1573"/>
              <a:gd name="T26" fmla="*/ 3513 w 5760"/>
              <a:gd name="T27" fmla="*/ 708 h 1573"/>
              <a:gd name="T28" fmla="*/ 3693 w 5760"/>
              <a:gd name="T29" fmla="*/ 750 h 1573"/>
              <a:gd name="T30" fmla="*/ 3936 w 5760"/>
              <a:gd name="T31" fmla="*/ 810 h 1573"/>
              <a:gd name="T32" fmla="*/ 4095 w 5760"/>
              <a:gd name="T33" fmla="*/ 855 h 1573"/>
              <a:gd name="T34" fmla="*/ 4281 w 5760"/>
              <a:gd name="T35" fmla="*/ 909 h 1573"/>
              <a:gd name="T36" fmla="*/ 4503 w 5760"/>
              <a:gd name="T37" fmla="*/ 981 h 1573"/>
              <a:gd name="T38" fmla="*/ 4704 w 5760"/>
              <a:gd name="T39" fmla="*/ 1053 h 1573"/>
              <a:gd name="T40" fmla="*/ 4911 w 5760"/>
              <a:gd name="T41" fmla="*/ 1131 h 1573"/>
              <a:gd name="T42" fmla="*/ 5073 w 5760"/>
              <a:gd name="T43" fmla="*/ 1197 h 1573"/>
              <a:gd name="T44" fmla="*/ 5256 w 5760"/>
              <a:gd name="T45" fmla="*/ 1281 h 1573"/>
              <a:gd name="T46" fmla="*/ 5475 w 5760"/>
              <a:gd name="T47" fmla="*/ 1401 h 1573"/>
              <a:gd name="T48" fmla="*/ 5628 w 5760"/>
              <a:gd name="T49" fmla="*/ 1482 h 1573"/>
              <a:gd name="T50" fmla="*/ 5759 w 5760"/>
              <a:gd name="T51" fmla="*/ 1572 h 1573"/>
              <a:gd name="T52" fmla="*/ 5759 w 5760"/>
              <a:gd name="T53" fmla="*/ 633 h 1573"/>
              <a:gd name="T54" fmla="*/ 5493 w 5760"/>
              <a:gd name="T55" fmla="*/ 570 h 1573"/>
              <a:gd name="T56" fmla="*/ 5214 w 5760"/>
              <a:gd name="T57" fmla="*/ 501 h 1573"/>
              <a:gd name="T58" fmla="*/ 4950 w 5760"/>
              <a:gd name="T59" fmla="*/ 444 h 1573"/>
              <a:gd name="T60" fmla="*/ 4701 w 5760"/>
              <a:gd name="T61" fmla="*/ 396 h 1573"/>
              <a:gd name="T62" fmla="*/ 4425 w 5760"/>
              <a:gd name="T63" fmla="*/ 348 h 1573"/>
              <a:gd name="T64" fmla="*/ 4110 w 5760"/>
              <a:gd name="T65" fmla="*/ 294 h 1573"/>
              <a:gd name="T66" fmla="*/ 3813 w 5760"/>
              <a:gd name="T67" fmla="*/ 252 h 1573"/>
              <a:gd name="T68" fmla="*/ 3549 w 5760"/>
              <a:gd name="T69" fmla="*/ 213 h 1573"/>
              <a:gd name="T70" fmla="*/ 3261 w 5760"/>
              <a:gd name="T71" fmla="*/ 183 h 1573"/>
              <a:gd name="T72" fmla="*/ 3015 w 5760"/>
              <a:gd name="T73" fmla="*/ 153 h 1573"/>
              <a:gd name="T74" fmla="*/ 2757 w 5760"/>
              <a:gd name="T75" fmla="*/ 129 h 1573"/>
              <a:gd name="T76" fmla="*/ 2520 w 5760"/>
              <a:gd name="T77" fmla="*/ 105 h 1573"/>
              <a:gd name="T78" fmla="*/ 2301 w 5760"/>
              <a:gd name="T79" fmla="*/ 87 h 1573"/>
              <a:gd name="T80" fmla="*/ 2013 w 5760"/>
              <a:gd name="T81" fmla="*/ 66 h 1573"/>
              <a:gd name="T82" fmla="*/ 1731 w 5760"/>
              <a:gd name="T83" fmla="*/ 48 h 1573"/>
              <a:gd name="T84" fmla="*/ 1524 w 5760"/>
              <a:gd name="T85" fmla="*/ 39 h 1573"/>
              <a:gd name="T86" fmla="*/ 1260 w 5760"/>
              <a:gd name="T87" fmla="*/ 27 h 1573"/>
              <a:gd name="T88" fmla="*/ 966 w 5760"/>
              <a:gd name="T89" fmla="*/ 15 h 1573"/>
              <a:gd name="T90" fmla="*/ 714 w 5760"/>
              <a:gd name="T91" fmla="*/ 12 h 1573"/>
              <a:gd name="T92" fmla="*/ 510 w 5760"/>
              <a:gd name="T93" fmla="*/ 6 h 1573"/>
              <a:gd name="T94" fmla="*/ 243 w 5760"/>
              <a:gd name="T95" fmla="*/ 0 h 1573"/>
              <a:gd name="T96" fmla="*/ 0 w 5760"/>
              <a:gd name="T97" fmla="*/ 0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1" name="Freeform 7"/>
          <p:cNvSpPr>
            <a:spLocks/>
          </p:cNvSpPr>
          <p:nvPr/>
        </p:nvSpPr>
        <p:spPr bwMode="white">
          <a:xfrm>
            <a:off x="0" y="1793875"/>
            <a:ext cx="9144000" cy="1539875"/>
          </a:xfrm>
          <a:custGeom>
            <a:avLst/>
            <a:gdLst>
              <a:gd name="T0" fmla="*/ 0 w 5760"/>
              <a:gd name="T1" fmla="*/ 0 h 970"/>
              <a:gd name="T2" fmla="*/ 0 w 5760"/>
              <a:gd name="T3" fmla="*/ 339 h 970"/>
              <a:gd name="T4" fmla="*/ 318 w 5760"/>
              <a:gd name="T5" fmla="*/ 342 h 970"/>
              <a:gd name="T6" fmla="*/ 591 w 5760"/>
              <a:gd name="T7" fmla="*/ 348 h 970"/>
              <a:gd name="T8" fmla="*/ 846 w 5760"/>
              <a:gd name="T9" fmla="*/ 354 h 970"/>
              <a:gd name="T10" fmla="*/ 1074 w 5760"/>
              <a:gd name="T11" fmla="*/ 360 h 970"/>
              <a:gd name="T12" fmla="*/ 1314 w 5760"/>
              <a:gd name="T13" fmla="*/ 366 h 970"/>
              <a:gd name="T14" fmla="*/ 1599 w 5760"/>
              <a:gd name="T15" fmla="*/ 381 h 970"/>
              <a:gd name="T16" fmla="*/ 1911 w 5760"/>
              <a:gd name="T17" fmla="*/ 399 h 970"/>
              <a:gd name="T18" fmla="*/ 2241 w 5760"/>
              <a:gd name="T19" fmla="*/ 420 h 970"/>
              <a:gd name="T20" fmla="*/ 2619 w 5760"/>
              <a:gd name="T21" fmla="*/ 453 h 970"/>
              <a:gd name="T22" fmla="*/ 2889 w 5760"/>
              <a:gd name="T23" fmla="*/ 477 h 970"/>
              <a:gd name="T24" fmla="*/ 3177 w 5760"/>
              <a:gd name="T25" fmla="*/ 507 h 970"/>
              <a:gd name="T26" fmla="*/ 3498 w 5760"/>
              <a:gd name="T27" fmla="*/ 543 h 970"/>
              <a:gd name="T28" fmla="*/ 3813 w 5760"/>
              <a:gd name="T29" fmla="*/ 585 h 970"/>
              <a:gd name="T30" fmla="*/ 4044 w 5760"/>
              <a:gd name="T31" fmla="*/ 618 h 970"/>
              <a:gd name="T32" fmla="*/ 4365 w 5760"/>
              <a:gd name="T33" fmla="*/ 669 h 970"/>
              <a:gd name="T34" fmla="*/ 4683 w 5760"/>
              <a:gd name="T35" fmla="*/ 726 h 970"/>
              <a:gd name="T36" fmla="*/ 4980 w 5760"/>
              <a:gd name="T37" fmla="*/ 786 h 970"/>
              <a:gd name="T38" fmla="*/ 5268 w 5760"/>
              <a:gd name="T39" fmla="*/ 846 h 970"/>
              <a:gd name="T40" fmla="*/ 5646 w 5760"/>
              <a:gd name="T41" fmla="*/ 942 h 970"/>
              <a:gd name="T42" fmla="*/ 5759 w 5760"/>
              <a:gd name="T43" fmla="*/ 969 h 970"/>
              <a:gd name="T44" fmla="*/ 5759 w 5760"/>
              <a:gd name="T45" fmla="*/ 0 h 970"/>
              <a:gd name="T46" fmla="*/ 0 w 5760"/>
              <a:gd name="T47" fmla="*/ 0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2" name="Freeform 8"/>
          <p:cNvSpPr>
            <a:spLocks/>
          </p:cNvSpPr>
          <p:nvPr/>
        </p:nvSpPr>
        <p:spPr bwMode="white">
          <a:xfrm>
            <a:off x="0" y="-20638"/>
            <a:ext cx="9144000" cy="1682751"/>
          </a:xfrm>
          <a:custGeom>
            <a:avLst/>
            <a:gdLst>
              <a:gd name="T0" fmla="*/ 0 w 5760"/>
              <a:gd name="T1" fmla="*/ 753 h 1060"/>
              <a:gd name="T2" fmla="*/ 0 w 5760"/>
              <a:gd name="T3" fmla="*/ 1059 h 1060"/>
              <a:gd name="T4" fmla="*/ 5759 w 5760"/>
              <a:gd name="T5" fmla="*/ 1059 h 1060"/>
              <a:gd name="T6" fmla="*/ 5759 w 5760"/>
              <a:gd name="T7" fmla="*/ 0 h 1060"/>
              <a:gd name="T8" fmla="*/ 5430 w 5760"/>
              <a:gd name="T9" fmla="*/ 0 h 1060"/>
              <a:gd name="T10" fmla="*/ 5298 w 5760"/>
              <a:gd name="T11" fmla="*/ 84 h 1060"/>
              <a:gd name="T12" fmla="*/ 5136 w 5760"/>
              <a:gd name="T13" fmla="*/ 159 h 1060"/>
              <a:gd name="T14" fmla="*/ 4968 w 5760"/>
              <a:gd name="T15" fmla="*/ 222 h 1060"/>
              <a:gd name="T16" fmla="*/ 4812 w 5760"/>
              <a:gd name="T17" fmla="*/ 267 h 1060"/>
              <a:gd name="T18" fmla="*/ 4626 w 5760"/>
              <a:gd name="T19" fmla="*/ 324 h 1060"/>
              <a:gd name="T20" fmla="*/ 4440 w 5760"/>
              <a:gd name="T21" fmla="*/ 366 h 1060"/>
              <a:gd name="T22" fmla="*/ 4230 w 5760"/>
              <a:gd name="T23" fmla="*/ 414 h 1060"/>
              <a:gd name="T24" fmla="*/ 3939 w 5760"/>
              <a:gd name="T25" fmla="*/ 468 h 1060"/>
              <a:gd name="T26" fmla="*/ 3711 w 5760"/>
              <a:gd name="T27" fmla="*/ 504 h 1060"/>
              <a:gd name="T28" fmla="*/ 3441 w 5760"/>
              <a:gd name="T29" fmla="*/ 543 h 1060"/>
              <a:gd name="T30" fmla="*/ 3189 w 5760"/>
              <a:gd name="T31" fmla="*/ 579 h 1060"/>
              <a:gd name="T32" fmla="*/ 2925 w 5760"/>
              <a:gd name="T33" fmla="*/ 606 h 1060"/>
              <a:gd name="T34" fmla="*/ 2679 w 5760"/>
              <a:gd name="T35" fmla="*/ 633 h 1060"/>
              <a:gd name="T36" fmla="*/ 2418 w 5760"/>
              <a:gd name="T37" fmla="*/ 654 h 1060"/>
              <a:gd name="T38" fmla="*/ 2142 w 5760"/>
              <a:gd name="T39" fmla="*/ 675 h 1060"/>
              <a:gd name="T40" fmla="*/ 1896 w 5760"/>
              <a:gd name="T41" fmla="*/ 693 h 1060"/>
              <a:gd name="T42" fmla="*/ 1647 w 5760"/>
              <a:gd name="T43" fmla="*/ 708 h 1060"/>
              <a:gd name="T44" fmla="*/ 1404 w 5760"/>
              <a:gd name="T45" fmla="*/ 720 h 1060"/>
              <a:gd name="T46" fmla="*/ 1170 w 5760"/>
              <a:gd name="T47" fmla="*/ 732 h 1060"/>
              <a:gd name="T48" fmla="*/ 906 w 5760"/>
              <a:gd name="T49" fmla="*/ 738 h 1060"/>
              <a:gd name="T50" fmla="*/ 534 w 5760"/>
              <a:gd name="T51" fmla="*/ 747 h 1060"/>
              <a:gd name="T52" fmla="*/ 201 w 5760"/>
              <a:gd name="T53" fmla="*/ 753 h 1060"/>
              <a:gd name="T54" fmla="*/ 0 w 5760"/>
              <a:gd name="T55" fmla="*/ 753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3" name="Freeform 9"/>
          <p:cNvSpPr>
            <a:spLocks/>
          </p:cNvSpPr>
          <p:nvPr/>
        </p:nvSpPr>
        <p:spPr bwMode="white">
          <a:xfrm>
            <a:off x="0" y="-20638"/>
            <a:ext cx="8388350" cy="1068388"/>
          </a:xfrm>
          <a:custGeom>
            <a:avLst/>
            <a:gdLst>
              <a:gd name="T0" fmla="*/ 0 w 5284"/>
              <a:gd name="T1" fmla="*/ 366 h 673"/>
              <a:gd name="T2" fmla="*/ 0 w 5284"/>
              <a:gd name="T3" fmla="*/ 672 h 673"/>
              <a:gd name="T4" fmla="*/ 303 w 5284"/>
              <a:gd name="T5" fmla="*/ 672 h 673"/>
              <a:gd name="T6" fmla="*/ 723 w 5284"/>
              <a:gd name="T7" fmla="*/ 663 h 673"/>
              <a:gd name="T8" fmla="*/ 1020 w 5284"/>
              <a:gd name="T9" fmla="*/ 654 h 673"/>
              <a:gd name="T10" fmla="*/ 1302 w 5284"/>
              <a:gd name="T11" fmla="*/ 642 h 673"/>
              <a:gd name="T12" fmla="*/ 1554 w 5284"/>
              <a:gd name="T13" fmla="*/ 630 h 673"/>
              <a:gd name="T14" fmla="*/ 1779 w 5284"/>
              <a:gd name="T15" fmla="*/ 615 h 673"/>
              <a:gd name="T16" fmla="*/ 1962 w 5284"/>
              <a:gd name="T17" fmla="*/ 606 h 673"/>
              <a:gd name="T18" fmla="*/ 2193 w 5284"/>
              <a:gd name="T19" fmla="*/ 588 h 673"/>
              <a:gd name="T20" fmla="*/ 2448 w 5284"/>
              <a:gd name="T21" fmla="*/ 570 h 673"/>
              <a:gd name="T22" fmla="*/ 2700 w 5284"/>
              <a:gd name="T23" fmla="*/ 546 h 673"/>
              <a:gd name="T24" fmla="*/ 2904 w 5284"/>
              <a:gd name="T25" fmla="*/ 528 h 673"/>
              <a:gd name="T26" fmla="*/ 3138 w 5284"/>
              <a:gd name="T27" fmla="*/ 498 h 673"/>
              <a:gd name="T28" fmla="*/ 3324 w 5284"/>
              <a:gd name="T29" fmla="*/ 474 h 673"/>
              <a:gd name="T30" fmla="*/ 3534 w 5284"/>
              <a:gd name="T31" fmla="*/ 447 h 673"/>
              <a:gd name="T32" fmla="*/ 3735 w 5284"/>
              <a:gd name="T33" fmla="*/ 420 h 673"/>
              <a:gd name="T34" fmla="*/ 3933 w 5284"/>
              <a:gd name="T35" fmla="*/ 384 h 673"/>
              <a:gd name="T36" fmla="*/ 4116 w 5284"/>
              <a:gd name="T37" fmla="*/ 351 h 673"/>
              <a:gd name="T38" fmla="*/ 4266 w 5284"/>
              <a:gd name="T39" fmla="*/ 318 h 673"/>
              <a:gd name="T40" fmla="*/ 4446 w 5284"/>
              <a:gd name="T41" fmla="*/ 279 h 673"/>
              <a:gd name="T42" fmla="*/ 4620 w 5284"/>
              <a:gd name="T43" fmla="*/ 237 h 673"/>
              <a:gd name="T44" fmla="*/ 4779 w 5284"/>
              <a:gd name="T45" fmla="*/ 192 h 673"/>
              <a:gd name="T46" fmla="*/ 4920 w 5284"/>
              <a:gd name="T47" fmla="*/ 147 h 673"/>
              <a:gd name="T48" fmla="*/ 5085 w 5284"/>
              <a:gd name="T49" fmla="*/ 90 h 673"/>
              <a:gd name="T50" fmla="*/ 5193 w 5284"/>
              <a:gd name="T51" fmla="*/ 42 h 673"/>
              <a:gd name="T52" fmla="*/ 5283 w 5284"/>
              <a:gd name="T53" fmla="*/ 0 h 673"/>
              <a:gd name="T54" fmla="*/ 3201 w 5284"/>
              <a:gd name="T55" fmla="*/ 0 h 673"/>
              <a:gd name="T56" fmla="*/ 2982 w 5284"/>
              <a:gd name="T57" fmla="*/ 57 h 673"/>
              <a:gd name="T58" fmla="*/ 2775 w 5284"/>
              <a:gd name="T59" fmla="*/ 108 h 673"/>
              <a:gd name="T60" fmla="*/ 2562 w 5284"/>
              <a:gd name="T61" fmla="*/ 150 h 673"/>
              <a:gd name="T62" fmla="*/ 2397 w 5284"/>
              <a:gd name="T63" fmla="*/ 183 h 673"/>
              <a:gd name="T64" fmla="*/ 2205 w 5284"/>
              <a:gd name="T65" fmla="*/ 213 h 673"/>
              <a:gd name="T66" fmla="*/ 2001 w 5284"/>
              <a:gd name="T67" fmla="*/ 243 h 673"/>
              <a:gd name="T68" fmla="*/ 1776 w 5284"/>
              <a:gd name="T69" fmla="*/ 273 h 673"/>
              <a:gd name="T70" fmla="*/ 1536 w 5284"/>
              <a:gd name="T71" fmla="*/ 297 h 673"/>
              <a:gd name="T72" fmla="*/ 1344 w 5284"/>
              <a:gd name="T73" fmla="*/ 312 h 673"/>
              <a:gd name="T74" fmla="*/ 1134 w 5284"/>
              <a:gd name="T75" fmla="*/ 330 h 673"/>
              <a:gd name="T76" fmla="*/ 921 w 5284"/>
              <a:gd name="T77" fmla="*/ 342 h 673"/>
              <a:gd name="T78" fmla="*/ 696 w 5284"/>
              <a:gd name="T79" fmla="*/ 354 h 673"/>
              <a:gd name="T80" fmla="*/ 501 w 5284"/>
              <a:gd name="T81" fmla="*/ 360 h 673"/>
              <a:gd name="T82" fmla="*/ 279 w 5284"/>
              <a:gd name="T83" fmla="*/ 366 h 673"/>
              <a:gd name="T84" fmla="*/ 99 w 5284"/>
              <a:gd name="T85" fmla="*/ 369 h 673"/>
              <a:gd name="T86" fmla="*/ 0 w 5284"/>
              <a:gd name="T87" fmla="*/ 366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4" name="Freeform 10"/>
          <p:cNvSpPr>
            <a:spLocks/>
          </p:cNvSpPr>
          <p:nvPr/>
        </p:nvSpPr>
        <p:spPr bwMode="white">
          <a:xfrm>
            <a:off x="0" y="-20638"/>
            <a:ext cx="4578350" cy="454026"/>
          </a:xfrm>
          <a:custGeom>
            <a:avLst/>
            <a:gdLst>
              <a:gd name="T0" fmla="*/ 0 w 2884"/>
              <a:gd name="T1" fmla="*/ 0 h 286"/>
              <a:gd name="T2" fmla="*/ 0 w 2884"/>
              <a:gd name="T3" fmla="*/ 285 h 286"/>
              <a:gd name="T4" fmla="*/ 192 w 2884"/>
              <a:gd name="T5" fmla="*/ 285 h 286"/>
              <a:gd name="T6" fmla="*/ 384 w 2884"/>
              <a:gd name="T7" fmla="*/ 282 h 286"/>
              <a:gd name="T8" fmla="*/ 579 w 2884"/>
              <a:gd name="T9" fmla="*/ 276 h 286"/>
              <a:gd name="T10" fmla="*/ 789 w 2884"/>
              <a:gd name="T11" fmla="*/ 267 h 286"/>
              <a:gd name="T12" fmla="*/ 999 w 2884"/>
              <a:gd name="T13" fmla="*/ 258 h 286"/>
              <a:gd name="T14" fmla="*/ 1161 w 2884"/>
              <a:gd name="T15" fmla="*/ 246 h 286"/>
              <a:gd name="T16" fmla="*/ 1302 w 2884"/>
              <a:gd name="T17" fmla="*/ 234 h 286"/>
              <a:gd name="T18" fmla="*/ 1458 w 2884"/>
              <a:gd name="T19" fmla="*/ 222 h 286"/>
              <a:gd name="T20" fmla="*/ 1665 w 2884"/>
              <a:gd name="T21" fmla="*/ 201 h 286"/>
              <a:gd name="T22" fmla="*/ 1992 w 2884"/>
              <a:gd name="T23" fmla="*/ 159 h 286"/>
              <a:gd name="T24" fmla="*/ 2301 w 2884"/>
              <a:gd name="T25" fmla="*/ 117 h 286"/>
              <a:gd name="T26" fmla="*/ 2604 w 2884"/>
              <a:gd name="T27" fmla="*/ 60 h 286"/>
              <a:gd name="T28" fmla="*/ 2883 w 2884"/>
              <a:gd name="T29" fmla="*/ 0 h 286"/>
              <a:gd name="T30" fmla="*/ 0 w 2884"/>
              <a:gd name="T31"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5" name="Rectangle 11"/>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7356" name="Rectangle 12"/>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7357" name="Rectangle 13"/>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57358" name="Rectangle 14"/>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57359" name="Rectangle 15"/>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84E0EBE-D8D5-4098-8E6D-87DD4F7BB337}"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57346"/>
                                        </p:tgtEl>
                                        <p:attrNameLst>
                                          <p:attrName>style.visibility</p:attrName>
                                        </p:attrNameLst>
                                      </p:cBhvr>
                                      <p:to>
                                        <p:strVal val="visible"/>
                                      </p:to>
                                    </p:set>
                                    <p:anim calcmode="lin" valueType="num">
                                      <p:cBhvr additive="base">
                                        <p:cTn id="7" dur="500" fill="hold"/>
                                        <p:tgtEl>
                                          <p:spTgt spid="57346"/>
                                        </p:tgtEl>
                                        <p:attrNameLst>
                                          <p:attrName>ppt_x</p:attrName>
                                        </p:attrNameLst>
                                      </p:cBhvr>
                                      <p:tavLst>
                                        <p:tav tm="0">
                                          <p:val>
                                            <p:strVal val="0-#ppt_w/2"/>
                                          </p:val>
                                        </p:tav>
                                        <p:tav tm="100000">
                                          <p:val>
                                            <p:strVal val="#ppt_x"/>
                                          </p:val>
                                        </p:tav>
                                      </p:tavLst>
                                    </p:anim>
                                    <p:anim calcmode="lin" valueType="num">
                                      <p:cBhvr additive="base">
                                        <p:cTn id="8" dur="500" fill="hold"/>
                                        <p:tgtEl>
                                          <p:spTgt spid="57346"/>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5734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nimBg="1"/>
    </p:bldLst>
  </p:timing>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2.xml"/><Relationship Id="rId18" Type="http://schemas.openxmlformats.org/officeDocument/2006/relationships/slide" Target="slide44.xml"/><Relationship Id="rId26" Type="http://schemas.openxmlformats.org/officeDocument/2006/relationships/slide" Target="slide48.xml"/><Relationship Id="rId3" Type="http://schemas.openxmlformats.org/officeDocument/2006/relationships/audio" Target="../media/audio1.wav"/><Relationship Id="rId21" Type="http://schemas.openxmlformats.org/officeDocument/2006/relationships/slide" Target="slide36.xml"/><Relationship Id="rId7" Type="http://schemas.openxmlformats.org/officeDocument/2006/relationships/slide" Target="slide4.xml"/><Relationship Id="rId12" Type="http://schemas.openxmlformats.org/officeDocument/2006/relationships/slide" Target="slide32.xml"/><Relationship Id="rId17" Type="http://schemas.openxmlformats.org/officeDocument/2006/relationships/slide" Target="slide34.xml"/><Relationship Id="rId25" Type="http://schemas.openxmlformats.org/officeDocument/2006/relationships/slide" Target="slide38.xml"/><Relationship Id="rId2" Type="http://schemas.openxmlformats.org/officeDocument/2006/relationships/slideLayout" Target="../slideLayouts/slideLayout12.xml"/><Relationship Id="rId16" Type="http://schemas.openxmlformats.org/officeDocument/2006/relationships/slide" Target="slide24.xml"/><Relationship Id="rId20" Type="http://schemas.openxmlformats.org/officeDocument/2006/relationships/slide" Target="slide26.xml"/><Relationship Id="rId29" Type="http://schemas.openxmlformats.org/officeDocument/2006/relationships/slide" Target="slide40.xml"/><Relationship Id="rId1" Type="http://schemas.openxmlformats.org/officeDocument/2006/relationships/vmlDrawing" Target="../drawings/vmlDrawing1.vml"/><Relationship Id="rId6" Type="http://schemas.openxmlformats.org/officeDocument/2006/relationships/slide" Target="slide2.xml"/><Relationship Id="rId11" Type="http://schemas.openxmlformats.org/officeDocument/2006/relationships/slide" Target="slide12.xml"/><Relationship Id="rId24" Type="http://schemas.openxmlformats.org/officeDocument/2006/relationships/slide" Target="slide28.xml"/><Relationship Id="rId5" Type="http://schemas.openxmlformats.org/officeDocument/2006/relationships/image" Target="../media/image1.wmf"/><Relationship Id="rId15" Type="http://schemas.openxmlformats.org/officeDocument/2006/relationships/slide" Target="slide14.xml"/><Relationship Id="rId23" Type="http://schemas.openxmlformats.org/officeDocument/2006/relationships/slide" Target="slide18.xml"/><Relationship Id="rId28" Type="http://schemas.openxmlformats.org/officeDocument/2006/relationships/slide" Target="slide30.xml"/><Relationship Id="rId10" Type="http://schemas.openxmlformats.org/officeDocument/2006/relationships/slide" Target="slide10.xml"/><Relationship Id="rId19" Type="http://schemas.openxmlformats.org/officeDocument/2006/relationships/slide" Target="slide16.xml"/><Relationship Id="rId31" Type="http://schemas.openxmlformats.org/officeDocument/2006/relationships/slide" Target="slide52.xml"/><Relationship Id="rId4" Type="http://schemas.openxmlformats.org/officeDocument/2006/relationships/oleObject" Target="../embeddings/oleObject1.bin"/><Relationship Id="rId9" Type="http://schemas.openxmlformats.org/officeDocument/2006/relationships/slide" Target="slide8.xml"/><Relationship Id="rId14" Type="http://schemas.openxmlformats.org/officeDocument/2006/relationships/slide" Target="slide42.xml"/><Relationship Id="rId22" Type="http://schemas.openxmlformats.org/officeDocument/2006/relationships/slide" Target="slide46.xml"/><Relationship Id="rId27" Type="http://schemas.openxmlformats.org/officeDocument/2006/relationships/slide" Target="slide20.xml"/><Relationship Id="rId30" Type="http://schemas.openxmlformats.org/officeDocument/2006/relationships/slide" Target="slide50.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6.xml"/><Relationship Id="rId1" Type="http://schemas.openxmlformats.org/officeDocument/2006/relationships/audio" Target="file:///C:\My%20Documents\final_Q.wav" TargetMode="External"/><Relationship Id="rId5" Type="http://schemas.openxmlformats.org/officeDocument/2006/relationships/image" Target="../media/image2.jpeg"/><Relationship Id="rId4" Type="http://schemas.openxmlformats.org/officeDocument/2006/relationships/slide" Target="slide1.xml"/></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85800" y="152400"/>
            <a:ext cx="7772400" cy="1143000"/>
          </a:xfrm>
        </p:spPr>
        <p:txBody>
          <a:bodyPr/>
          <a:lstStyle/>
          <a:p>
            <a:r>
              <a:rPr lang="en-US" sz="5400" dirty="0" smtClean="0">
                <a:solidFill>
                  <a:schemeClr val="folHlink"/>
                </a:solidFill>
              </a:rPr>
              <a:t>Great Depression &amp; WWII</a:t>
            </a:r>
            <a:endParaRPr lang="en-US" sz="5400" dirty="0"/>
          </a:p>
        </p:txBody>
      </p:sp>
      <p:graphicFrame>
        <p:nvGraphicFramePr>
          <p:cNvPr id="2051" name="Object 3"/>
          <p:cNvGraphicFramePr>
            <a:graphicFrameLocks noGrp="1" noChangeAspect="1"/>
          </p:cNvGraphicFramePr>
          <p:nvPr>
            <p:ph type="tbl" idx="1"/>
          </p:nvPr>
        </p:nvGraphicFramePr>
        <p:xfrm>
          <a:off x="762000" y="1533525"/>
          <a:ext cx="7775575" cy="4638675"/>
        </p:xfrm>
        <a:graphic>
          <a:graphicData uri="http://schemas.openxmlformats.org/presentationml/2006/ole">
            <mc:AlternateContent xmlns:mc="http://schemas.openxmlformats.org/markup-compatibility/2006">
              <mc:Choice xmlns:v="urn:schemas-microsoft-com:vml" Requires="v">
                <p:oleObj spid="_x0000_s2123" name="Document" r:id="rId4" imgW="7928640" imgH="4730760" progId="Word.Document.8">
                  <p:embed/>
                </p:oleObj>
              </mc:Choice>
              <mc:Fallback>
                <p:oleObj name="Document" r:id="rId4" imgW="7928640" imgH="4730760" progId="Word.Documen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533525"/>
                        <a:ext cx="7775575" cy="4638675"/>
                      </a:xfrm>
                      <a:prstGeom prst="rect">
                        <a:avLst/>
                      </a:prstGeom>
                    </p:spPr>
                  </p:pic>
                </p:oleObj>
              </mc:Fallback>
            </mc:AlternateContent>
          </a:graphicData>
        </a:graphic>
      </p:graphicFrame>
      <p:sp>
        <p:nvSpPr>
          <p:cNvPr id="2052" name="Text Box 4"/>
          <p:cNvSpPr txBox="1">
            <a:spLocks noChangeArrowheads="1"/>
          </p:cNvSpPr>
          <p:nvPr/>
        </p:nvSpPr>
        <p:spPr bwMode="auto">
          <a:xfrm>
            <a:off x="850106" y="1455002"/>
            <a:ext cx="160020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smtClean="0">
                <a:solidFill>
                  <a:schemeClr val="bg2"/>
                </a:solidFill>
              </a:rPr>
              <a:t>Great Depression</a:t>
            </a:r>
            <a:endParaRPr lang="en-US" dirty="0"/>
          </a:p>
        </p:txBody>
      </p:sp>
      <p:sp>
        <p:nvSpPr>
          <p:cNvPr id="2053" name="Text Box 5"/>
          <p:cNvSpPr txBox="1">
            <a:spLocks noChangeArrowheads="1"/>
          </p:cNvSpPr>
          <p:nvPr/>
        </p:nvSpPr>
        <p:spPr bwMode="auto">
          <a:xfrm>
            <a:off x="2356663" y="1651700"/>
            <a:ext cx="15636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smtClean="0">
                <a:solidFill>
                  <a:schemeClr val="bg2"/>
                </a:solidFill>
              </a:rPr>
              <a:t>Dust Bowl</a:t>
            </a:r>
            <a:endParaRPr lang="en-US" dirty="0"/>
          </a:p>
        </p:txBody>
      </p:sp>
      <p:sp>
        <p:nvSpPr>
          <p:cNvPr id="2054" name="Text Box 6"/>
          <p:cNvSpPr txBox="1">
            <a:spLocks noChangeArrowheads="1"/>
          </p:cNvSpPr>
          <p:nvPr/>
        </p:nvSpPr>
        <p:spPr bwMode="auto">
          <a:xfrm>
            <a:off x="3874294" y="1634043"/>
            <a:ext cx="15605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smtClean="0">
                <a:solidFill>
                  <a:schemeClr val="bg2"/>
                </a:solidFill>
              </a:rPr>
              <a:t>New Deal</a:t>
            </a:r>
            <a:endParaRPr lang="en-US" dirty="0"/>
          </a:p>
        </p:txBody>
      </p:sp>
      <p:sp>
        <p:nvSpPr>
          <p:cNvPr id="2055" name="Text Box 7"/>
          <p:cNvSpPr txBox="1">
            <a:spLocks noChangeArrowheads="1"/>
          </p:cNvSpPr>
          <p:nvPr/>
        </p:nvSpPr>
        <p:spPr bwMode="auto">
          <a:xfrm>
            <a:off x="5611019" y="1493101"/>
            <a:ext cx="104219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smtClean="0">
                <a:solidFill>
                  <a:schemeClr val="bg2"/>
                </a:solidFill>
              </a:rPr>
              <a:t>World War II</a:t>
            </a:r>
            <a:r>
              <a:rPr lang="en-US" dirty="0" smtClean="0">
                <a:solidFill>
                  <a:schemeClr val="bg2"/>
                </a:solidFill>
              </a:rPr>
              <a:t> </a:t>
            </a:r>
            <a:endParaRPr lang="en-US" dirty="0"/>
          </a:p>
        </p:txBody>
      </p:sp>
      <p:sp>
        <p:nvSpPr>
          <p:cNvPr id="2056" name="Text Box 8"/>
          <p:cNvSpPr txBox="1">
            <a:spLocks noChangeArrowheads="1"/>
          </p:cNvSpPr>
          <p:nvPr/>
        </p:nvSpPr>
        <p:spPr bwMode="auto">
          <a:xfrm>
            <a:off x="7010400" y="1644594"/>
            <a:ext cx="147219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smtClean="0">
                <a:solidFill>
                  <a:schemeClr val="bg2"/>
                </a:solidFill>
              </a:rPr>
              <a:t>Potpourri</a:t>
            </a:r>
            <a:endParaRPr lang="en-US" dirty="0"/>
          </a:p>
        </p:txBody>
      </p:sp>
      <p:sp>
        <p:nvSpPr>
          <p:cNvPr id="2057" name="Text Box 9"/>
          <p:cNvSpPr txBox="1">
            <a:spLocks noChangeArrowheads="1"/>
          </p:cNvSpPr>
          <p:nvPr/>
        </p:nvSpPr>
        <p:spPr bwMode="auto">
          <a:xfrm>
            <a:off x="838200" y="2514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6" action="ppaction://hlinksldjump"/>
              </a:rPr>
              <a:t>Q $100</a:t>
            </a:r>
            <a:endParaRPr lang="en-US"/>
          </a:p>
        </p:txBody>
      </p:sp>
      <p:sp>
        <p:nvSpPr>
          <p:cNvPr id="2059" name="Text Box 11"/>
          <p:cNvSpPr txBox="1">
            <a:spLocks noChangeArrowheads="1"/>
          </p:cNvSpPr>
          <p:nvPr/>
        </p:nvSpPr>
        <p:spPr bwMode="auto">
          <a:xfrm>
            <a:off x="898525" y="3241675"/>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7" action="ppaction://hlinksldjump"/>
              </a:rPr>
              <a:t>Q $200</a:t>
            </a:r>
            <a:endParaRPr lang="en-US"/>
          </a:p>
        </p:txBody>
      </p:sp>
      <p:sp>
        <p:nvSpPr>
          <p:cNvPr id="2060" name="Text Box 12"/>
          <p:cNvSpPr txBox="1">
            <a:spLocks noChangeArrowheads="1"/>
          </p:cNvSpPr>
          <p:nvPr/>
        </p:nvSpPr>
        <p:spPr bwMode="auto">
          <a:xfrm>
            <a:off x="898525" y="4003675"/>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8" action="ppaction://hlinksldjump"/>
              </a:rPr>
              <a:t>Q $300</a:t>
            </a:r>
            <a:endParaRPr lang="en-US"/>
          </a:p>
        </p:txBody>
      </p:sp>
      <p:sp>
        <p:nvSpPr>
          <p:cNvPr id="2061" name="Text Box 13"/>
          <p:cNvSpPr txBox="1">
            <a:spLocks noChangeArrowheads="1"/>
          </p:cNvSpPr>
          <p:nvPr/>
        </p:nvSpPr>
        <p:spPr bwMode="auto">
          <a:xfrm>
            <a:off x="898525" y="4765675"/>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9" action="ppaction://hlinksldjump"/>
              </a:rPr>
              <a:t>Q $400</a:t>
            </a:r>
            <a:endParaRPr lang="en-US"/>
          </a:p>
        </p:txBody>
      </p:sp>
      <p:sp>
        <p:nvSpPr>
          <p:cNvPr id="2062" name="Text Box 14"/>
          <p:cNvSpPr txBox="1">
            <a:spLocks noChangeArrowheads="1"/>
          </p:cNvSpPr>
          <p:nvPr/>
        </p:nvSpPr>
        <p:spPr bwMode="auto">
          <a:xfrm>
            <a:off x="898525" y="5527675"/>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0" action="ppaction://hlinksldjump"/>
              </a:rPr>
              <a:t>Q $500</a:t>
            </a:r>
            <a:endParaRPr lang="en-US"/>
          </a:p>
        </p:txBody>
      </p:sp>
      <p:sp>
        <p:nvSpPr>
          <p:cNvPr id="2063" name="Rectangle 15"/>
          <p:cNvSpPr>
            <a:spLocks noChangeArrowheads="1"/>
          </p:cNvSpPr>
          <p:nvPr/>
        </p:nvSpPr>
        <p:spPr bwMode="auto">
          <a:xfrm>
            <a:off x="2514600" y="2514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1" action="ppaction://hlinksldjump"/>
              </a:rPr>
              <a:t>Q $100</a:t>
            </a:r>
            <a:endParaRPr lang="en-US"/>
          </a:p>
        </p:txBody>
      </p:sp>
      <p:sp>
        <p:nvSpPr>
          <p:cNvPr id="2064" name="Rectangle 16"/>
          <p:cNvSpPr>
            <a:spLocks noChangeArrowheads="1"/>
          </p:cNvSpPr>
          <p:nvPr/>
        </p:nvSpPr>
        <p:spPr bwMode="auto">
          <a:xfrm>
            <a:off x="5562600" y="2514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2" action="ppaction://hlinksldjump"/>
              </a:rPr>
              <a:t>Q $100</a:t>
            </a:r>
            <a:endParaRPr lang="en-US"/>
          </a:p>
        </p:txBody>
      </p:sp>
      <p:sp>
        <p:nvSpPr>
          <p:cNvPr id="2065" name="Rectangle 17"/>
          <p:cNvSpPr>
            <a:spLocks noChangeArrowheads="1"/>
          </p:cNvSpPr>
          <p:nvPr/>
        </p:nvSpPr>
        <p:spPr bwMode="auto">
          <a:xfrm>
            <a:off x="4038600" y="2514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3" action="ppaction://hlinksldjump"/>
              </a:rPr>
              <a:t>Q $100</a:t>
            </a:r>
            <a:endParaRPr lang="en-US"/>
          </a:p>
        </p:txBody>
      </p:sp>
      <p:sp>
        <p:nvSpPr>
          <p:cNvPr id="2066" name="Rectangle 18"/>
          <p:cNvSpPr>
            <a:spLocks noChangeArrowheads="1"/>
          </p:cNvSpPr>
          <p:nvPr/>
        </p:nvSpPr>
        <p:spPr bwMode="auto">
          <a:xfrm>
            <a:off x="7010400" y="2514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4" action="ppaction://hlinksldjump"/>
              </a:rPr>
              <a:t>Q $100</a:t>
            </a:r>
            <a:endParaRPr lang="en-US"/>
          </a:p>
        </p:txBody>
      </p:sp>
      <p:sp>
        <p:nvSpPr>
          <p:cNvPr id="2067" name="Rectangle 19"/>
          <p:cNvSpPr>
            <a:spLocks noChangeArrowheads="1"/>
          </p:cNvSpPr>
          <p:nvPr/>
        </p:nvSpPr>
        <p:spPr bwMode="auto">
          <a:xfrm>
            <a:off x="2514600" y="3276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5" action="ppaction://hlinksldjump"/>
              </a:rPr>
              <a:t>Q $200</a:t>
            </a:r>
            <a:endParaRPr lang="en-US"/>
          </a:p>
        </p:txBody>
      </p:sp>
      <p:sp>
        <p:nvSpPr>
          <p:cNvPr id="2068" name="Rectangle 20"/>
          <p:cNvSpPr>
            <a:spLocks noChangeArrowheads="1"/>
          </p:cNvSpPr>
          <p:nvPr/>
        </p:nvSpPr>
        <p:spPr bwMode="auto">
          <a:xfrm>
            <a:off x="4038600" y="3276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6" action="ppaction://hlinksldjump"/>
              </a:rPr>
              <a:t>Q $200</a:t>
            </a:r>
            <a:endParaRPr lang="en-US"/>
          </a:p>
        </p:txBody>
      </p:sp>
      <p:sp>
        <p:nvSpPr>
          <p:cNvPr id="2069" name="Rectangle 21"/>
          <p:cNvSpPr>
            <a:spLocks noChangeArrowheads="1"/>
          </p:cNvSpPr>
          <p:nvPr/>
        </p:nvSpPr>
        <p:spPr bwMode="auto">
          <a:xfrm>
            <a:off x="5562600" y="3276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7" action="ppaction://hlinksldjump"/>
              </a:rPr>
              <a:t>Q $200</a:t>
            </a:r>
            <a:endParaRPr lang="en-US"/>
          </a:p>
        </p:txBody>
      </p:sp>
      <p:sp>
        <p:nvSpPr>
          <p:cNvPr id="2070" name="Rectangle 22"/>
          <p:cNvSpPr>
            <a:spLocks noChangeArrowheads="1"/>
          </p:cNvSpPr>
          <p:nvPr/>
        </p:nvSpPr>
        <p:spPr bwMode="auto">
          <a:xfrm>
            <a:off x="7010400" y="3276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8" action="ppaction://hlinksldjump"/>
              </a:rPr>
              <a:t>Q $200</a:t>
            </a:r>
            <a:endParaRPr lang="en-US"/>
          </a:p>
        </p:txBody>
      </p:sp>
      <p:sp>
        <p:nvSpPr>
          <p:cNvPr id="2071" name="Rectangle 23"/>
          <p:cNvSpPr>
            <a:spLocks noChangeArrowheads="1"/>
          </p:cNvSpPr>
          <p:nvPr/>
        </p:nvSpPr>
        <p:spPr bwMode="auto">
          <a:xfrm>
            <a:off x="2514600" y="39624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19" action="ppaction://hlinksldjump"/>
              </a:rPr>
              <a:t>Q $300</a:t>
            </a:r>
            <a:endParaRPr lang="en-US"/>
          </a:p>
        </p:txBody>
      </p:sp>
      <p:sp>
        <p:nvSpPr>
          <p:cNvPr id="2072" name="Rectangle 24"/>
          <p:cNvSpPr>
            <a:spLocks noChangeArrowheads="1"/>
          </p:cNvSpPr>
          <p:nvPr/>
        </p:nvSpPr>
        <p:spPr bwMode="auto">
          <a:xfrm>
            <a:off x="3962400" y="39624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0" action="ppaction://hlinksldjump"/>
              </a:rPr>
              <a:t>Q $300</a:t>
            </a:r>
            <a:endParaRPr lang="en-US"/>
          </a:p>
        </p:txBody>
      </p:sp>
      <p:sp>
        <p:nvSpPr>
          <p:cNvPr id="2073" name="Rectangle 25"/>
          <p:cNvSpPr>
            <a:spLocks noChangeArrowheads="1"/>
          </p:cNvSpPr>
          <p:nvPr/>
        </p:nvSpPr>
        <p:spPr bwMode="auto">
          <a:xfrm>
            <a:off x="5538788" y="3962400"/>
            <a:ext cx="1090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1" action="ppaction://hlinksldjump"/>
              </a:rPr>
              <a:t>Q $300</a:t>
            </a:r>
            <a:endParaRPr lang="en-US"/>
          </a:p>
        </p:txBody>
      </p:sp>
      <p:sp>
        <p:nvSpPr>
          <p:cNvPr id="2074" name="Rectangle 26"/>
          <p:cNvSpPr>
            <a:spLocks noChangeArrowheads="1"/>
          </p:cNvSpPr>
          <p:nvPr/>
        </p:nvSpPr>
        <p:spPr bwMode="auto">
          <a:xfrm>
            <a:off x="7010400" y="4038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2" action="ppaction://hlinksldjump"/>
              </a:rPr>
              <a:t>Q $300</a:t>
            </a:r>
            <a:endParaRPr lang="en-US"/>
          </a:p>
        </p:txBody>
      </p:sp>
      <p:sp>
        <p:nvSpPr>
          <p:cNvPr id="2075" name="Rectangle 27"/>
          <p:cNvSpPr>
            <a:spLocks noChangeArrowheads="1"/>
          </p:cNvSpPr>
          <p:nvPr/>
        </p:nvSpPr>
        <p:spPr bwMode="auto">
          <a:xfrm>
            <a:off x="2514600" y="47244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3" action="ppaction://hlinksldjump"/>
              </a:rPr>
              <a:t>Q $400</a:t>
            </a:r>
            <a:endParaRPr lang="en-US"/>
          </a:p>
        </p:txBody>
      </p:sp>
      <p:sp>
        <p:nvSpPr>
          <p:cNvPr id="2076" name="Rectangle 28"/>
          <p:cNvSpPr>
            <a:spLocks noChangeArrowheads="1"/>
          </p:cNvSpPr>
          <p:nvPr/>
        </p:nvSpPr>
        <p:spPr bwMode="auto">
          <a:xfrm>
            <a:off x="4038600" y="4800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4" action="ppaction://hlinksldjump"/>
              </a:rPr>
              <a:t>Q $400</a:t>
            </a:r>
            <a:endParaRPr lang="en-US"/>
          </a:p>
        </p:txBody>
      </p:sp>
      <p:sp>
        <p:nvSpPr>
          <p:cNvPr id="2077" name="Rectangle 29"/>
          <p:cNvSpPr>
            <a:spLocks noChangeArrowheads="1"/>
          </p:cNvSpPr>
          <p:nvPr/>
        </p:nvSpPr>
        <p:spPr bwMode="auto">
          <a:xfrm>
            <a:off x="5562600" y="4800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5" action="ppaction://hlinksldjump"/>
              </a:rPr>
              <a:t>Q $400</a:t>
            </a:r>
            <a:endParaRPr lang="en-US"/>
          </a:p>
        </p:txBody>
      </p:sp>
      <p:sp>
        <p:nvSpPr>
          <p:cNvPr id="2078" name="Rectangle 30"/>
          <p:cNvSpPr>
            <a:spLocks noChangeArrowheads="1"/>
          </p:cNvSpPr>
          <p:nvPr/>
        </p:nvSpPr>
        <p:spPr bwMode="auto">
          <a:xfrm>
            <a:off x="7010400" y="4800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6" action="ppaction://hlinksldjump"/>
              </a:rPr>
              <a:t>Q $400</a:t>
            </a:r>
            <a:endParaRPr lang="en-US"/>
          </a:p>
        </p:txBody>
      </p:sp>
      <p:sp>
        <p:nvSpPr>
          <p:cNvPr id="2079" name="Rectangle 31"/>
          <p:cNvSpPr>
            <a:spLocks noChangeArrowheads="1"/>
          </p:cNvSpPr>
          <p:nvPr/>
        </p:nvSpPr>
        <p:spPr bwMode="auto">
          <a:xfrm>
            <a:off x="2514600" y="5562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7" action="ppaction://hlinksldjump"/>
              </a:rPr>
              <a:t>Q $500</a:t>
            </a:r>
            <a:endParaRPr lang="en-US"/>
          </a:p>
        </p:txBody>
      </p:sp>
      <p:sp>
        <p:nvSpPr>
          <p:cNvPr id="2080" name="Rectangle 32"/>
          <p:cNvSpPr>
            <a:spLocks noChangeArrowheads="1"/>
          </p:cNvSpPr>
          <p:nvPr/>
        </p:nvSpPr>
        <p:spPr bwMode="auto">
          <a:xfrm>
            <a:off x="4038600" y="5562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8" action="ppaction://hlinksldjump"/>
              </a:rPr>
              <a:t>Q $500</a:t>
            </a:r>
            <a:endParaRPr lang="en-US"/>
          </a:p>
        </p:txBody>
      </p:sp>
      <p:sp>
        <p:nvSpPr>
          <p:cNvPr id="2081" name="Rectangle 33"/>
          <p:cNvSpPr>
            <a:spLocks noChangeArrowheads="1"/>
          </p:cNvSpPr>
          <p:nvPr/>
        </p:nvSpPr>
        <p:spPr bwMode="auto">
          <a:xfrm>
            <a:off x="5562600" y="5562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29" action="ppaction://hlinksldjump"/>
              </a:rPr>
              <a:t>Q $500</a:t>
            </a:r>
            <a:endParaRPr lang="en-US"/>
          </a:p>
        </p:txBody>
      </p:sp>
      <p:sp>
        <p:nvSpPr>
          <p:cNvPr id="2082" name="Rectangle 34"/>
          <p:cNvSpPr>
            <a:spLocks noChangeArrowheads="1"/>
          </p:cNvSpPr>
          <p:nvPr/>
        </p:nvSpPr>
        <p:spPr bwMode="auto">
          <a:xfrm>
            <a:off x="7010400" y="5562600"/>
            <a:ext cx="1090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30" action="ppaction://hlinksldjump"/>
              </a:rPr>
              <a:t>Q $500</a:t>
            </a:r>
            <a:endParaRPr lang="en-US"/>
          </a:p>
        </p:txBody>
      </p:sp>
      <p:sp>
        <p:nvSpPr>
          <p:cNvPr id="2095" name="Text Box 47"/>
          <p:cNvSpPr txBox="1">
            <a:spLocks noChangeArrowheads="1"/>
          </p:cNvSpPr>
          <p:nvPr/>
        </p:nvSpPr>
        <p:spPr bwMode="auto">
          <a:xfrm>
            <a:off x="6765925" y="6324600"/>
            <a:ext cx="1995488" cy="466725"/>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hlinkClick r:id="rId31" action="ppaction://hlinksldjump"/>
              </a:rPr>
              <a:t>Final Jeopardy</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0" fill="hold"/>
                                        <p:tgtEl>
                                          <p:spTgt spid="2051"/>
                                        </p:tgtEl>
                                        <p:attrNameLst>
                                          <p:attrName>ppt_x</p:attrName>
                                        </p:attrNameLst>
                                      </p:cBhvr>
                                      <p:tavLst>
                                        <p:tav tm="0">
                                          <p:val>
                                            <p:strVal val="#ppt_x"/>
                                          </p:val>
                                        </p:tav>
                                        <p:tav tm="100000">
                                          <p:val>
                                            <p:strVal val="#ppt_x"/>
                                          </p:val>
                                        </p:tav>
                                      </p:tavLst>
                                    </p:anim>
                                    <p:anim calcmode="lin" valueType="num">
                                      <p:cBhvr additive="base">
                                        <p:cTn id="8" dur="50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1000" fill="hold"/>
                                        <p:tgtEl>
                                          <p:spTgt spid="2050"/>
                                        </p:tgtEl>
                                        <p:attrNameLst>
                                          <p:attrName>ppt_w</p:attrName>
                                        </p:attrNameLst>
                                      </p:cBhvr>
                                      <p:tavLst>
                                        <p:tav tm="0">
                                          <p:val>
                                            <p:fltVal val="0"/>
                                          </p:val>
                                        </p:tav>
                                        <p:tav tm="100000">
                                          <p:val>
                                            <p:strVal val="#ppt_w"/>
                                          </p:val>
                                        </p:tav>
                                      </p:tavLst>
                                    </p:anim>
                                    <p:anim calcmode="lin" valueType="num">
                                      <p:cBhvr>
                                        <p:cTn id="14" dur="1000" fill="hold"/>
                                        <p:tgtEl>
                                          <p:spTgt spid="2050"/>
                                        </p:tgtEl>
                                        <p:attrNameLst>
                                          <p:attrName>ppt_h</p:attrName>
                                        </p:attrNameLst>
                                      </p:cBhvr>
                                      <p:tavLst>
                                        <p:tav tm="0">
                                          <p:val>
                                            <p:fltVal val="0"/>
                                          </p:val>
                                        </p:tav>
                                        <p:tav tm="100000">
                                          <p:val>
                                            <p:strVal val="#ppt_h"/>
                                          </p:val>
                                        </p:tav>
                                      </p:tavLst>
                                    </p:anim>
                                    <p:anim calcmode="lin" valueType="num">
                                      <p:cBhvr>
                                        <p:cTn id="15" dur="1000" fill="hold"/>
                                        <p:tgtEl>
                                          <p:spTgt spid="205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050"/>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1"/>
                                            </p:cond>
                                          </p:stCondLst>
                                          <p:endCondLst>
                                            <p:cond evt="onStopAudio" delay="0">
                                              <p:tgtEl>
                                                <p:sldTgt/>
                                              </p:tgtEl>
                                            </p:cond>
                                          </p:endCondLst>
                                        </p:cTn>
                                        <p:tgtEl>
                                          <p:sndTgt r:embed="rId3" name="jeop.wav"/>
                                        </p:tgtEl>
                                      </p:cMediaNode>
                                    </p:audio>
                                  </p:sub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052">
                                            <p:txEl>
                                              <p:pRg st="0" end="0"/>
                                            </p:txEl>
                                          </p:spTgt>
                                        </p:tgtEl>
                                        <p:attrNameLst>
                                          <p:attrName>style.visibility</p:attrName>
                                        </p:attrNameLst>
                                      </p:cBhvr>
                                      <p:to>
                                        <p:strVal val="visible"/>
                                      </p:to>
                                    </p:set>
                                    <p:anim calcmode="lin" valueType="num">
                                      <p:cBhvr additive="base">
                                        <p:cTn id="21" dur="500" fill="hold"/>
                                        <p:tgtEl>
                                          <p:spTgt spid="2052">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5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053">
                                            <p:txEl>
                                              <p:pRg st="0" end="0"/>
                                            </p:txEl>
                                          </p:spTgt>
                                        </p:tgtEl>
                                        <p:attrNameLst>
                                          <p:attrName>style.visibility</p:attrName>
                                        </p:attrNameLst>
                                      </p:cBhvr>
                                      <p:to>
                                        <p:strVal val="visible"/>
                                      </p:to>
                                    </p:set>
                                    <p:anim calcmode="lin" valueType="num">
                                      <p:cBhvr additive="base">
                                        <p:cTn id="27" dur="500" fill="hold"/>
                                        <p:tgtEl>
                                          <p:spTgt spid="2053">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05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054">
                                            <p:txEl>
                                              <p:pRg st="0" end="0"/>
                                            </p:txEl>
                                          </p:spTgt>
                                        </p:tgtEl>
                                        <p:attrNameLst>
                                          <p:attrName>style.visibility</p:attrName>
                                        </p:attrNameLst>
                                      </p:cBhvr>
                                      <p:to>
                                        <p:strVal val="visible"/>
                                      </p:to>
                                    </p:set>
                                    <p:anim calcmode="lin" valueType="num">
                                      <p:cBhvr additive="base">
                                        <p:cTn id="33" dur="500" fill="hold"/>
                                        <p:tgtEl>
                                          <p:spTgt spid="2054">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2055">
                                            <p:txEl>
                                              <p:pRg st="0" end="0"/>
                                            </p:txEl>
                                          </p:spTgt>
                                        </p:tgtEl>
                                        <p:attrNameLst>
                                          <p:attrName>style.visibility</p:attrName>
                                        </p:attrNameLst>
                                      </p:cBhvr>
                                      <p:to>
                                        <p:strVal val="visible"/>
                                      </p:to>
                                    </p:set>
                                    <p:anim calcmode="lin" valueType="num">
                                      <p:cBhvr additive="base">
                                        <p:cTn id="39" dur="500" fill="hold"/>
                                        <p:tgtEl>
                                          <p:spTgt spid="2055">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0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2056">
                                            <p:txEl>
                                              <p:pRg st="0" end="0"/>
                                            </p:txEl>
                                          </p:spTgt>
                                        </p:tgtEl>
                                        <p:attrNameLst>
                                          <p:attrName>style.visibility</p:attrName>
                                        </p:attrNameLst>
                                      </p:cBhvr>
                                      <p:to>
                                        <p:strVal val="visible"/>
                                      </p:to>
                                    </p:set>
                                    <p:anim calcmode="lin" valueType="num">
                                      <p:cBhvr additive="base">
                                        <p:cTn id="45" dur="500" fill="hold"/>
                                        <p:tgtEl>
                                          <p:spTgt spid="2056">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0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2" grpId="0" build="p" autoUpdateAnimBg="0"/>
      <p:bldP spid="2053" grpId="0" build="p" autoUpdateAnimBg="0"/>
      <p:bldP spid="2054" grpId="0" build="p" autoUpdateAnimBg="0"/>
      <p:bldP spid="2055" grpId="0" build="p" autoUpdateAnimBg="0"/>
      <p:bldP spid="2056"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$500 Question from </a:t>
            </a:r>
            <a:r>
              <a:rPr lang="en-US" dirty="0"/>
              <a:t>Great Depression</a:t>
            </a:r>
            <a:endParaRPr lang="en-US" dirty="0"/>
          </a:p>
        </p:txBody>
      </p:sp>
      <p:pic>
        <p:nvPicPr>
          <p:cNvPr id="717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7172" name="Text Box 4"/>
          <p:cNvSpPr txBox="1">
            <a:spLocks noChangeArrowheads="1"/>
          </p:cNvSpPr>
          <p:nvPr/>
        </p:nvSpPr>
        <p:spPr bwMode="auto">
          <a:xfrm>
            <a:off x="381000" y="2590800"/>
            <a:ext cx="83058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Based on the idea of supply and demand, the overproduction of an item would cause the price to do what?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$500 Answer from </a:t>
            </a:r>
            <a:r>
              <a:rPr lang="en-US" dirty="0"/>
              <a:t>Great Depression</a:t>
            </a:r>
            <a:endParaRPr lang="en-US" dirty="0"/>
          </a:p>
        </p:txBody>
      </p:sp>
      <p:pic>
        <p:nvPicPr>
          <p:cNvPr id="34819"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4820" name="Text Box 4"/>
          <p:cNvSpPr txBox="1">
            <a:spLocks noChangeArrowheads="1"/>
          </p:cNvSpPr>
          <p:nvPr/>
        </p:nvSpPr>
        <p:spPr bwMode="auto">
          <a:xfrm>
            <a:off x="1889125" y="3168650"/>
            <a:ext cx="18774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Decrease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$100 Question from </a:t>
            </a:r>
            <a:r>
              <a:rPr lang="en-US" dirty="0" smtClean="0"/>
              <a:t>Dust Bowl</a:t>
            </a:r>
            <a:endParaRPr lang="en-US" dirty="0"/>
          </a:p>
        </p:txBody>
      </p:sp>
      <p:pic>
        <p:nvPicPr>
          <p:cNvPr id="819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8196" name="Text Box 4"/>
          <p:cNvSpPr txBox="1">
            <a:spLocks noChangeArrowheads="1"/>
          </p:cNvSpPr>
          <p:nvPr/>
        </p:nvSpPr>
        <p:spPr bwMode="auto">
          <a:xfrm>
            <a:off x="228600" y="2362200"/>
            <a:ext cx="8534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Due to the Dust Bowl, what happened to many farmers in Texas?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$100 Answer from </a:t>
            </a:r>
            <a:r>
              <a:rPr lang="en-US" dirty="0"/>
              <a:t>Dust Bowl</a:t>
            </a:r>
            <a:endParaRPr lang="en-US" dirty="0"/>
          </a:p>
        </p:txBody>
      </p:sp>
      <p:pic>
        <p:nvPicPr>
          <p:cNvPr id="3584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5844" name="Text Box 4"/>
          <p:cNvSpPr txBox="1">
            <a:spLocks noChangeArrowheads="1"/>
          </p:cNvSpPr>
          <p:nvPr/>
        </p:nvSpPr>
        <p:spPr bwMode="auto">
          <a:xfrm>
            <a:off x="1889125" y="3168650"/>
            <a:ext cx="31341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Lost their farms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$200 Question from </a:t>
            </a:r>
            <a:r>
              <a:rPr lang="en-US" dirty="0"/>
              <a:t>Dust Bowl</a:t>
            </a:r>
            <a:endParaRPr lang="en-US" dirty="0"/>
          </a:p>
        </p:txBody>
      </p:sp>
      <p:pic>
        <p:nvPicPr>
          <p:cNvPr id="9219"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9220" name="Text Box 4"/>
          <p:cNvSpPr txBox="1">
            <a:spLocks noChangeArrowheads="1"/>
          </p:cNvSpPr>
          <p:nvPr/>
        </p:nvSpPr>
        <p:spPr bwMode="auto">
          <a:xfrm>
            <a:off x="722463" y="2209800"/>
            <a:ext cx="7278538"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In the mid 1930s, a terrible drought hit Texas and states in the Great Plains.  As a result heavy winds and nothing but dry Texas soil soon led to dust storms, which were also called what?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a:t>$200 Answer from </a:t>
            </a:r>
            <a:r>
              <a:rPr lang="en-US" dirty="0"/>
              <a:t>Dust Bowl</a:t>
            </a:r>
            <a:endParaRPr lang="en-US" dirty="0"/>
          </a:p>
        </p:txBody>
      </p:sp>
      <p:pic>
        <p:nvPicPr>
          <p:cNvPr id="36867"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6868" name="Text Box 4"/>
          <p:cNvSpPr txBox="1">
            <a:spLocks noChangeArrowheads="1"/>
          </p:cNvSpPr>
          <p:nvPr/>
        </p:nvSpPr>
        <p:spPr bwMode="auto">
          <a:xfrm>
            <a:off x="1889125" y="3168650"/>
            <a:ext cx="35157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“Black Blizzards”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$300 Question from </a:t>
            </a:r>
            <a:r>
              <a:rPr lang="en-US" dirty="0"/>
              <a:t>Dust Bowl</a:t>
            </a:r>
            <a:endParaRPr lang="en-US" dirty="0"/>
          </a:p>
        </p:txBody>
      </p:sp>
      <p:pic>
        <p:nvPicPr>
          <p:cNvPr id="1024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0244" name="Text Box 4"/>
          <p:cNvSpPr txBox="1">
            <a:spLocks noChangeArrowheads="1"/>
          </p:cNvSpPr>
          <p:nvPr/>
        </p:nvSpPr>
        <p:spPr bwMode="auto">
          <a:xfrm>
            <a:off x="533400" y="2590800"/>
            <a:ext cx="792480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Texas and other states affected by the Dust Bowl learned to manage problems from this in the 1930s.  What are some examples of how we learned to manage the Dust Bowl?</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$300 Answer from </a:t>
            </a:r>
            <a:r>
              <a:rPr lang="en-US" dirty="0"/>
              <a:t>Dust Bowl</a:t>
            </a:r>
            <a:endParaRPr lang="en-US" dirty="0"/>
          </a:p>
        </p:txBody>
      </p:sp>
      <p:pic>
        <p:nvPicPr>
          <p:cNvPr id="3789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7892" name="Text Box 4"/>
          <p:cNvSpPr txBox="1">
            <a:spLocks noChangeArrowheads="1"/>
          </p:cNvSpPr>
          <p:nvPr/>
        </p:nvSpPr>
        <p:spPr bwMode="auto">
          <a:xfrm>
            <a:off x="685800" y="2514600"/>
            <a:ext cx="76200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71500" indent="-571500">
              <a:buFontTx/>
              <a:buChar char="-"/>
            </a:pPr>
            <a:r>
              <a:rPr lang="en-US" sz="3600" dirty="0" smtClean="0"/>
              <a:t>Planted new trees and vegetation to prevent erosion</a:t>
            </a:r>
          </a:p>
          <a:p>
            <a:endParaRPr lang="en-US" sz="3600" dirty="0" smtClean="0"/>
          </a:p>
          <a:p>
            <a:pPr marL="342900" indent="-342900">
              <a:buFontTx/>
              <a:buChar char="-"/>
            </a:pPr>
            <a:r>
              <a:rPr lang="en-US" sz="3600" dirty="0" smtClean="0"/>
              <a:t>  Soil Conservation</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$400 Question from </a:t>
            </a:r>
            <a:r>
              <a:rPr lang="en-US" dirty="0"/>
              <a:t>Dust Bowl</a:t>
            </a:r>
            <a:r>
              <a:rPr lang="en-US" dirty="0" smtClean="0"/>
              <a:t/>
            </a:r>
            <a:br>
              <a:rPr lang="en-US" dirty="0" smtClean="0"/>
            </a:br>
            <a:r>
              <a:rPr lang="en-US" dirty="0" smtClean="0"/>
              <a:t>DOUBLE JEOPARDY</a:t>
            </a:r>
            <a:endParaRPr lang="en-US" dirty="0"/>
          </a:p>
        </p:txBody>
      </p:sp>
      <p:pic>
        <p:nvPicPr>
          <p:cNvPr id="11267" name="Picture 3">
            <a:hlinkClick r:id="rId3" action="ppaction://hlinksldjump"/>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1268" name="Text Box 4"/>
          <p:cNvSpPr txBox="1">
            <a:spLocks noChangeArrowheads="1"/>
          </p:cNvSpPr>
          <p:nvPr/>
        </p:nvSpPr>
        <p:spPr bwMode="auto">
          <a:xfrm>
            <a:off x="685800" y="2572584"/>
            <a:ext cx="75438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As a result of the Dust Bowl, many people in Texas moved to what state?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a:t>$400 Answer from </a:t>
            </a:r>
            <a:r>
              <a:rPr lang="en-US" dirty="0"/>
              <a:t>Dust Bowl</a:t>
            </a:r>
            <a:endParaRPr lang="en-US" dirty="0"/>
          </a:p>
        </p:txBody>
      </p:sp>
      <p:pic>
        <p:nvPicPr>
          <p:cNvPr id="3891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8916" name="Text Box 4"/>
          <p:cNvSpPr txBox="1">
            <a:spLocks noChangeArrowheads="1"/>
          </p:cNvSpPr>
          <p:nvPr/>
        </p:nvSpPr>
        <p:spPr bwMode="auto">
          <a:xfrm>
            <a:off x="1889125" y="3168650"/>
            <a:ext cx="205697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California</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$100 Question </a:t>
            </a:r>
            <a:r>
              <a:rPr lang="en-US" dirty="0" smtClean="0"/>
              <a:t>from </a:t>
            </a:r>
            <a:r>
              <a:rPr lang="en-US" dirty="0" smtClean="0"/>
              <a:t>Great Depression</a:t>
            </a:r>
            <a:endParaRPr lang="en-US" dirty="0"/>
          </a:p>
        </p:txBody>
      </p:sp>
      <p:pic>
        <p:nvPicPr>
          <p:cNvPr id="307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077" name="Text Box 5"/>
          <p:cNvSpPr txBox="1">
            <a:spLocks noChangeArrowheads="1"/>
          </p:cNvSpPr>
          <p:nvPr/>
        </p:nvSpPr>
        <p:spPr bwMode="auto">
          <a:xfrm>
            <a:off x="1143001" y="2743200"/>
            <a:ext cx="6858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During the 1920s, many people invested lots of their money in what?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a:t>$500 Question from </a:t>
            </a:r>
            <a:r>
              <a:rPr lang="en-US" dirty="0"/>
              <a:t>Dust Bowl</a:t>
            </a:r>
            <a:endParaRPr lang="en-US" dirty="0"/>
          </a:p>
        </p:txBody>
      </p:sp>
      <p:pic>
        <p:nvPicPr>
          <p:cNvPr id="1229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2292" name="Text Box 4"/>
          <p:cNvSpPr txBox="1">
            <a:spLocks noChangeArrowheads="1"/>
          </p:cNvSpPr>
          <p:nvPr/>
        </p:nvSpPr>
        <p:spPr bwMode="auto">
          <a:xfrm>
            <a:off x="685800" y="2362200"/>
            <a:ext cx="777240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Because of the Dust Bowl and other things happening in the world, many Texans moved from rural Texas to where?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a:t>$500 Answer from </a:t>
            </a:r>
            <a:r>
              <a:rPr lang="en-US" dirty="0"/>
              <a:t>Dust Bowl</a:t>
            </a:r>
            <a:endParaRPr lang="en-US" dirty="0"/>
          </a:p>
        </p:txBody>
      </p:sp>
      <p:pic>
        <p:nvPicPr>
          <p:cNvPr id="39939"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9940" name="Text Box 4"/>
          <p:cNvSpPr txBox="1">
            <a:spLocks noChangeArrowheads="1"/>
          </p:cNvSpPr>
          <p:nvPr/>
        </p:nvSpPr>
        <p:spPr bwMode="auto">
          <a:xfrm>
            <a:off x="1889125" y="3168650"/>
            <a:ext cx="445525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Urban Areas or </a:t>
            </a:r>
            <a:r>
              <a:rPr lang="en-US" sz="3600" dirty="0" err="1" smtClean="0"/>
              <a:t>Citities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$100 Question from </a:t>
            </a:r>
            <a:r>
              <a:rPr lang="en-US" dirty="0" smtClean="0"/>
              <a:t>New Deal</a:t>
            </a:r>
            <a:endParaRPr lang="en-US" dirty="0"/>
          </a:p>
        </p:txBody>
      </p:sp>
      <p:pic>
        <p:nvPicPr>
          <p:cNvPr id="1331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3316" name="Text Box 4"/>
          <p:cNvSpPr txBox="1">
            <a:spLocks noChangeArrowheads="1"/>
          </p:cNvSpPr>
          <p:nvPr/>
        </p:nvSpPr>
        <p:spPr bwMode="auto">
          <a:xfrm>
            <a:off x="685800" y="2362200"/>
            <a:ext cx="7772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What was the purpose of the New Deal?</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$100 Answer from </a:t>
            </a:r>
            <a:r>
              <a:rPr lang="en-US" dirty="0"/>
              <a:t>New Deal</a:t>
            </a:r>
            <a:endParaRPr lang="en-US" dirty="0"/>
          </a:p>
        </p:txBody>
      </p:sp>
      <p:pic>
        <p:nvPicPr>
          <p:cNvPr id="4096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40964" name="Text Box 4"/>
          <p:cNvSpPr txBox="1">
            <a:spLocks noChangeArrowheads="1"/>
          </p:cNvSpPr>
          <p:nvPr/>
        </p:nvSpPr>
        <p:spPr bwMode="auto">
          <a:xfrm>
            <a:off x="685801" y="2667000"/>
            <a:ext cx="6477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To create new jobs for people and to climb out of the Great Depression</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$200 Question from </a:t>
            </a:r>
            <a:r>
              <a:rPr lang="en-US" dirty="0" smtClean="0"/>
              <a:t>New </a:t>
            </a:r>
            <a:r>
              <a:rPr lang="en-US" dirty="0"/>
              <a:t>Deal</a:t>
            </a:r>
            <a:endParaRPr lang="en-US" dirty="0"/>
          </a:p>
        </p:txBody>
      </p:sp>
      <p:pic>
        <p:nvPicPr>
          <p:cNvPr id="14339"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4340" name="Text Box 4"/>
          <p:cNvSpPr txBox="1">
            <a:spLocks noChangeArrowheads="1"/>
          </p:cNvSpPr>
          <p:nvPr/>
        </p:nvSpPr>
        <p:spPr bwMode="auto">
          <a:xfrm>
            <a:off x="685800" y="2438400"/>
            <a:ext cx="77724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The New Deal provided what types of jobs to help improve the lives of Texans during the Great Depression?</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a:t>$200 Answer from </a:t>
            </a:r>
            <a:r>
              <a:rPr lang="en-US" dirty="0"/>
              <a:t>New Deal</a:t>
            </a:r>
            <a:endParaRPr lang="en-US" dirty="0"/>
          </a:p>
        </p:txBody>
      </p:sp>
      <p:pic>
        <p:nvPicPr>
          <p:cNvPr id="41987"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41988" name="Text Box 4"/>
          <p:cNvSpPr txBox="1">
            <a:spLocks noChangeArrowheads="1"/>
          </p:cNvSpPr>
          <p:nvPr/>
        </p:nvSpPr>
        <p:spPr bwMode="auto">
          <a:xfrm>
            <a:off x="1295400" y="2438400"/>
            <a:ext cx="5943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Construction jobs such as building roads and bridges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a:t>$300 Question from </a:t>
            </a:r>
            <a:r>
              <a:rPr lang="en-US" dirty="0"/>
              <a:t>New Deal</a:t>
            </a:r>
            <a:endParaRPr lang="en-US" dirty="0"/>
          </a:p>
        </p:txBody>
      </p:sp>
      <p:pic>
        <p:nvPicPr>
          <p:cNvPr id="1536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5364" name="Text Box 4"/>
          <p:cNvSpPr txBox="1">
            <a:spLocks noChangeArrowheads="1"/>
          </p:cNvSpPr>
          <p:nvPr/>
        </p:nvSpPr>
        <p:spPr bwMode="auto">
          <a:xfrm>
            <a:off x="685801" y="2362200"/>
            <a:ext cx="77724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What president was responsible for creating many of the New Deal programs?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a:t>$300 Answer from </a:t>
            </a:r>
            <a:r>
              <a:rPr lang="en-US" dirty="0"/>
              <a:t>New Deal</a:t>
            </a:r>
            <a:endParaRPr lang="en-US" dirty="0"/>
          </a:p>
        </p:txBody>
      </p:sp>
      <p:pic>
        <p:nvPicPr>
          <p:cNvPr id="4301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43012" name="Text Box 4"/>
          <p:cNvSpPr txBox="1">
            <a:spLocks noChangeArrowheads="1"/>
          </p:cNvSpPr>
          <p:nvPr/>
        </p:nvSpPr>
        <p:spPr bwMode="auto">
          <a:xfrm>
            <a:off x="1295400" y="2901255"/>
            <a:ext cx="648126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Franklin Delano Roosevelt (FDR)</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a:t>$400 Question from </a:t>
            </a:r>
            <a:r>
              <a:rPr lang="en-US" dirty="0"/>
              <a:t>New Deal</a:t>
            </a:r>
            <a:endParaRPr lang="en-US" dirty="0"/>
          </a:p>
        </p:txBody>
      </p:sp>
      <p:pic>
        <p:nvPicPr>
          <p:cNvPr id="16387"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6388" name="Text Box 4"/>
          <p:cNvSpPr txBox="1">
            <a:spLocks noChangeArrowheads="1"/>
          </p:cNvSpPr>
          <p:nvPr/>
        </p:nvSpPr>
        <p:spPr bwMode="auto">
          <a:xfrm>
            <a:off x="685800" y="2898797"/>
            <a:ext cx="7772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Who was Governor of Texas during the Great Depression and New Deal?</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$400 Answer </a:t>
            </a:r>
            <a:r>
              <a:rPr lang="en-US" dirty="0"/>
              <a:t>from Cattle Industry 2</a:t>
            </a:r>
          </a:p>
        </p:txBody>
      </p:sp>
      <p:pic>
        <p:nvPicPr>
          <p:cNvPr id="4403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44036" name="Text Box 4"/>
          <p:cNvSpPr txBox="1">
            <a:spLocks noChangeArrowheads="1"/>
          </p:cNvSpPr>
          <p:nvPr/>
        </p:nvSpPr>
        <p:spPr bwMode="auto">
          <a:xfrm>
            <a:off x="1889125" y="3168650"/>
            <a:ext cx="45364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Miriam “Ma” Ferguson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$100 Answer from </a:t>
            </a:r>
            <a:r>
              <a:rPr lang="en-US" dirty="0"/>
              <a:t>Great Depression</a:t>
            </a:r>
            <a:endParaRPr lang="en-US" dirty="0"/>
          </a:p>
        </p:txBody>
      </p:sp>
      <p:pic>
        <p:nvPicPr>
          <p:cNvPr id="3072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0724" name="Text Box 4"/>
          <p:cNvSpPr txBox="1">
            <a:spLocks noChangeArrowheads="1"/>
          </p:cNvSpPr>
          <p:nvPr/>
        </p:nvSpPr>
        <p:spPr bwMode="auto">
          <a:xfrm>
            <a:off x="1752600" y="3224420"/>
            <a:ext cx="453201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Stocks or Stock Market</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$500 Question from </a:t>
            </a:r>
            <a:r>
              <a:rPr lang="en-US" dirty="0"/>
              <a:t>New Deal</a:t>
            </a:r>
            <a:endParaRPr lang="en-US" dirty="0"/>
          </a:p>
        </p:txBody>
      </p:sp>
      <p:pic>
        <p:nvPicPr>
          <p:cNvPr id="1741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7412" name="Text Box 4"/>
          <p:cNvSpPr txBox="1">
            <a:spLocks noChangeArrowheads="1"/>
          </p:cNvSpPr>
          <p:nvPr/>
        </p:nvSpPr>
        <p:spPr bwMode="auto">
          <a:xfrm>
            <a:off x="685800" y="2362200"/>
            <a:ext cx="77724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What national monument was created during the Great Depression as a way to help create more jobs?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a:t>$500 Answer from </a:t>
            </a:r>
            <a:r>
              <a:rPr lang="en-US" dirty="0"/>
              <a:t>New Deal</a:t>
            </a:r>
            <a:endParaRPr lang="en-US" dirty="0"/>
          </a:p>
        </p:txBody>
      </p:sp>
      <p:pic>
        <p:nvPicPr>
          <p:cNvPr id="45059"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45060" name="Text Box 4"/>
          <p:cNvSpPr txBox="1">
            <a:spLocks noChangeArrowheads="1"/>
          </p:cNvSpPr>
          <p:nvPr/>
        </p:nvSpPr>
        <p:spPr bwMode="auto">
          <a:xfrm>
            <a:off x="1889125" y="3168650"/>
            <a:ext cx="34291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Mount Rushmore</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$100 Question from </a:t>
            </a:r>
            <a:r>
              <a:rPr lang="en-US" dirty="0" smtClean="0"/>
              <a:t>World War II</a:t>
            </a:r>
            <a:endParaRPr lang="en-US" dirty="0"/>
          </a:p>
        </p:txBody>
      </p:sp>
      <p:pic>
        <p:nvPicPr>
          <p:cNvPr id="1843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8436" name="Text Box 4"/>
          <p:cNvSpPr txBox="1">
            <a:spLocks noChangeArrowheads="1"/>
          </p:cNvSpPr>
          <p:nvPr/>
        </p:nvSpPr>
        <p:spPr bwMode="auto">
          <a:xfrm>
            <a:off x="381001" y="2362200"/>
            <a:ext cx="8077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World War II led to the creation of what types of industries in Texas?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$100 Answer from </a:t>
            </a:r>
            <a:r>
              <a:rPr lang="en-US" dirty="0"/>
              <a:t>World War II</a:t>
            </a:r>
            <a:endParaRPr lang="en-US" dirty="0"/>
          </a:p>
        </p:txBody>
      </p:sp>
      <p:pic>
        <p:nvPicPr>
          <p:cNvPr id="4608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46084" name="Text Box 4"/>
          <p:cNvSpPr txBox="1">
            <a:spLocks noChangeArrowheads="1"/>
          </p:cNvSpPr>
          <p:nvPr/>
        </p:nvSpPr>
        <p:spPr bwMode="auto">
          <a:xfrm>
            <a:off x="685800" y="2209800"/>
            <a:ext cx="7620000"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71500" indent="-571500">
              <a:buFontTx/>
              <a:buChar char="-"/>
            </a:pPr>
            <a:r>
              <a:rPr lang="en-US" sz="4000" dirty="0" smtClean="0"/>
              <a:t>New Military Facilities</a:t>
            </a:r>
          </a:p>
          <a:p>
            <a:pPr marL="571500" indent="-571500">
              <a:buFontTx/>
              <a:buChar char="-"/>
            </a:pPr>
            <a:r>
              <a:rPr lang="en-US" sz="4000" dirty="0" smtClean="0"/>
              <a:t>Naval and Aircraft Production</a:t>
            </a:r>
          </a:p>
          <a:p>
            <a:pPr marL="571500" indent="-571500">
              <a:buFontTx/>
              <a:buChar char="-"/>
            </a:pPr>
            <a:r>
              <a:rPr lang="en-US" sz="4000" dirty="0" smtClean="0"/>
              <a:t>Ammunition Plants</a:t>
            </a:r>
          </a:p>
          <a:p>
            <a:pPr marL="571500" indent="-571500">
              <a:buFontTx/>
              <a:buChar char="-"/>
            </a:pPr>
            <a:r>
              <a:rPr lang="en-US" sz="4000" dirty="0" smtClean="0"/>
              <a:t>Petroleum Plants</a:t>
            </a:r>
            <a:endParaRPr lang="en-US" sz="4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$200 Question from </a:t>
            </a:r>
            <a:r>
              <a:rPr lang="en-US" dirty="0"/>
              <a:t>World War II</a:t>
            </a:r>
            <a:endParaRPr lang="en-US" dirty="0"/>
          </a:p>
        </p:txBody>
      </p:sp>
      <p:pic>
        <p:nvPicPr>
          <p:cNvPr id="19459"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19460" name="Text Box 4"/>
          <p:cNvSpPr txBox="1">
            <a:spLocks noChangeArrowheads="1"/>
          </p:cNvSpPr>
          <p:nvPr/>
        </p:nvSpPr>
        <p:spPr bwMode="auto">
          <a:xfrm>
            <a:off x="376085" y="2286000"/>
            <a:ext cx="8082116"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What group helped to win the war because of the work they did in the factories back in the United States?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$200 Answer from </a:t>
            </a:r>
            <a:r>
              <a:rPr lang="en-US" dirty="0"/>
              <a:t>World War II</a:t>
            </a:r>
            <a:endParaRPr lang="en-US" dirty="0"/>
          </a:p>
        </p:txBody>
      </p:sp>
      <p:pic>
        <p:nvPicPr>
          <p:cNvPr id="4813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48132" name="Text Box 4"/>
          <p:cNvSpPr txBox="1">
            <a:spLocks noChangeArrowheads="1"/>
          </p:cNvSpPr>
          <p:nvPr/>
        </p:nvSpPr>
        <p:spPr bwMode="auto">
          <a:xfrm>
            <a:off x="1889125" y="3168650"/>
            <a:ext cx="160960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Women</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$300 Question from </a:t>
            </a:r>
            <a:r>
              <a:rPr lang="en-US" dirty="0"/>
              <a:t>World War II</a:t>
            </a:r>
            <a:endParaRPr lang="en-US" dirty="0"/>
          </a:p>
        </p:txBody>
      </p:sp>
      <p:pic>
        <p:nvPicPr>
          <p:cNvPr id="2048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20484" name="Text Box 4"/>
          <p:cNvSpPr txBox="1">
            <a:spLocks noChangeArrowheads="1"/>
          </p:cNvSpPr>
          <p:nvPr/>
        </p:nvSpPr>
        <p:spPr bwMode="auto">
          <a:xfrm>
            <a:off x="685800" y="2286000"/>
            <a:ext cx="7772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Why were many military bases during World War II built in Texas?</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a:t>$300 Answer from </a:t>
            </a:r>
            <a:r>
              <a:rPr lang="en-US" dirty="0"/>
              <a:t>World War II</a:t>
            </a:r>
            <a:endParaRPr lang="en-US" dirty="0"/>
          </a:p>
        </p:txBody>
      </p:sp>
      <p:pic>
        <p:nvPicPr>
          <p:cNvPr id="4915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49156" name="Text Box 4"/>
          <p:cNvSpPr txBox="1">
            <a:spLocks noChangeArrowheads="1"/>
          </p:cNvSpPr>
          <p:nvPr/>
        </p:nvSpPr>
        <p:spPr bwMode="auto">
          <a:xfrm>
            <a:off x="838200" y="2874292"/>
            <a:ext cx="784682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Texas had a good climate and lots of land</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$400 Question from </a:t>
            </a:r>
            <a:r>
              <a:rPr lang="en-US" dirty="0"/>
              <a:t>World War II</a:t>
            </a:r>
            <a:endParaRPr lang="en-US" dirty="0"/>
          </a:p>
        </p:txBody>
      </p:sp>
      <p:pic>
        <p:nvPicPr>
          <p:cNvPr id="21507"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21508" name="Text Box 4"/>
          <p:cNvSpPr txBox="1">
            <a:spLocks noChangeArrowheads="1"/>
          </p:cNvSpPr>
          <p:nvPr/>
        </p:nvSpPr>
        <p:spPr bwMode="auto">
          <a:xfrm>
            <a:off x="709613" y="2286000"/>
            <a:ext cx="774858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Who was the most decorated soldier of World War II?</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$400 Answer from Farming</a:t>
            </a:r>
          </a:p>
        </p:txBody>
      </p:sp>
      <p:pic>
        <p:nvPicPr>
          <p:cNvPr id="50179"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50180" name="Text Box 4"/>
          <p:cNvSpPr txBox="1">
            <a:spLocks noChangeArrowheads="1"/>
          </p:cNvSpPr>
          <p:nvPr/>
        </p:nvSpPr>
        <p:spPr bwMode="auto">
          <a:xfrm>
            <a:off x="1889125" y="3168650"/>
            <a:ext cx="29161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Audie Murphy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$200 Question from </a:t>
            </a:r>
            <a:r>
              <a:rPr lang="en-US" dirty="0"/>
              <a:t>Great Depression</a:t>
            </a:r>
            <a:endParaRPr lang="en-US" dirty="0"/>
          </a:p>
        </p:txBody>
      </p:sp>
      <p:pic>
        <p:nvPicPr>
          <p:cNvPr id="4099"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4100" name="Text Box 4"/>
          <p:cNvSpPr txBox="1">
            <a:spLocks noChangeArrowheads="1"/>
          </p:cNvSpPr>
          <p:nvPr/>
        </p:nvSpPr>
        <p:spPr bwMode="auto">
          <a:xfrm>
            <a:off x="685801" y="2286000"/>
            <a:ext cx="762000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The Stock Market crash on October 29, 1929 marked the end of the boom years and set off a series of events that led to the Great Depression.  This day is also known as what?</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a:t>$500 Question from </a:t>
            </a:r>
            <a:r>
              <a:rPr lang="en-US" dirty="0"/>
              <a:t>World War II</a:t>
            </a:r>
            <a:endParaRPr lang="en-US" dirty="0"/>
          </a:p>
        </p:txBody>
      </p:sp>
      <p:pic>
        <p:nvPicPr>
          <p:cNvPr id="2253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22532" name="Text Box 4"/>
          <p:cNvSpPr txBox="1">
            <a:spLocks noChangeArrowheads="1"/>
          </p:cNvSpPr>
          <p:nvPr/>
        </p:nvSpPr>
        <p:spPr bwMode="auto">
          <a:xfrm>
            <a:off x="685800" y="2133600"/>
            <a:ext cx="7772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Why did the United States finally join the Allies during World War II?</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dirty="0"/>
              <a:t>$500 Answer from </a:t>
            </a:r>
            <a:r>
              <a:rPr lang="en-US" dirty="0"/>
              <a:t>World War II</a:t>
            </a:r>
            <a:endParaRPr lang="en-US" dirty="0"/>
          </a:p>
        </p:txBody>
      </p:sp>
      <p:pic>
        <p:nvPicPr>
          <p:cNvPr id="5120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51204" name="Text Box 4"/>
          <p:cNvSpPr txBox="1">
            <a:spLocks noChangeArrowheads="1"/>
          </p:cNvSpPr>
          <p:nvPr/>
        </p:nvSpPr>
        <p:spPr bwMode="auto">
          <a:xfrm>
            <a:off x="1889125" y="3168650"/>
            <a:ext cx="48910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Bombing of Pearl Harbor</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t>$100 Question from </a:t>
            </a:r>
            <a:r>
              <a:rPr lang="en-US" dirty="0" smtClean="0"/>
              <a:t>Potpourri</a:t>
            </a:r>
            <a:endParaRPr lang="en-US" dirty="0"/>
          </a:p>
        </p:txBody>
      </p:sp>
      <p:pic>
        <p:nvPicPr>
          <p:cNvPr id="2355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23556" name="Text Box 4"/>
          <p:cNvSpPr txBox="1">
            <a:spLocks noChangeArrowheads="1"/>
          </p:cNvSpPr>
          <p:nvPr/>
        </p:nvSpPr>
        <p:spPr bwMode="auto">
          <a:xfrm>
            <a:off x="685801" y="2514600"/>
            <a:ext cx="7772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What does bias mean?</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a:t>$100 Answer from Potpourri</a:t>
            </a:r>
          </a:p>
        </p:txBody>
      </p:sp>
      <p:pic>
        <p:nvPicPr>
          <p:cNvPr id="52227"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52228" name="Text Box 4"/>
          <p:cNvSpPr txBox="1">
            <a:spLocks noChangeArrowheads="1"/>
          </p:cNvSpPr>
          <p:nvPr/>
        </p:nvSpPr>
        <p:spPr bwMode="auto">
          <a:xfrm>
            <a:off x="1752600" y="2743200"/>
            <a:ext cx="56546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Prejudice towards one person, thing or group</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a:t>$200 Question from Potpourri</a:t>
            </a:r>
          </a:p>
        </p:txBody>
      </p:sp>
      <p:pic>
        <p:nvPicPr>
          <p:cNvPr id="2560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25604" name="Text Box 4"/>
          <p:cNvSpPr txBox="1">
            <a:spLocks noChangeArrowheads="1"/>
          </p:cNvSpPr>
          <p:nvPr/>
        </p:nvSpPr>
        <p:spPr bwMode="auto">
          <a:xfrm>
            <a:off x="685800" y="2438400"/>
            <a:ext cx="7772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Provide some examples of secondary sources.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$200 Answer from Potpourri</a:t>
            </a:r>
          </a:p>
        </p:txBody>
      </p:sp>
      <p:pic>
        <p:nvPicPr>
          <p:cNvPr id="5325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53252" name="Text Box 4"/>
          <p:cNvSpPr txBox="1">
            <a:spLocks noChangeArrowheads="1"/>
          </p:cNvSpPr>
          <p:nvPr/>
        </p:nvSpPr>
        <p:spPr bwMode="auto">
          <a:xfrm>
            <a:off x="2667000" y="2133600"/>
            <a:ext cx="285206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-Encyclopedia</a:t>
            </a:r>
          </a:p>
          <a:p>
            <a:endParaRPr lang="en-US" sz="3600" dirty="0" smtClean="0"/>
          </a:p>
          <a:p>
            <a:r>
              <a:rPr lang="en-US" sz="3600" dirty="0" smtClean="0"/>
              <a:t>-Textbook</a:t>
            </a:r>
          </a:p>
          <a:p>
            <a:endParaRPr lang="en-US" sz="3600" dirty="0" smtClean="0"/>
          </a:p>
          <a:p>
            <a:r>
              <a:rPr lang="en-US" sz="3600" dirty="0" smtClean="0"/>
              <a:t>-Biography</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$300 Question from Potpourri</a:t>
            </a:r>
          </a:p>
        </p:txBody>
      </p:sp>
      <p:pic>
        <p:nvPicPr>
          <p:cNvPr id="26627"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26628" name="Text Box 4"/>
          <p:cNvSpPr txBox="1">
            <a:spLocks noChangeArrowheads="1"/>
          </p:cNvSpPr>
          <p:nvPr/>
        </p:nvSpPr>
        <p:spPr bwMode="auto">
          <a:xfrm>
            <a:off x="685800" y="2286000"/>
            <a:ext cx="7772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Who was John Nance Garner?</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t>$300 Answer from Potpourri</a:t>
            </a:r>
          </a:p>
        </p:txBody>
      </p:sp>
      <p:pic>
        <p:nvPicPr>
          <p:cNvPr id="5427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54276" name="Text Box 4"/>
          <p:cNvSpPr txBox="1">
            <a:spLocks noChangeArrowheads="1"/>
          </p:cNvSpPr>
          <p:nvPr/>
        </p:nvSpPr>
        <p:spPr bwMode="auto">
          <a:xfrm>
            <a:off x="1293055" y="2667000"/>
            <a:ext cx="720203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571500" indent="-571500">
              <a:buFontTx/>
              <a:buChar char="-"/>
            </a:pPr>
            <a:r>
              <a:rPr lang="en-US" sz="3600" dirty="0" smtClean="0"/>
              <a:t>Served as FDR’s 1</a:t>
            </a:r>
            <a:r>
              <a:rPr lang="en-US" sz="3600" baseline="30000" dirty="0" smtClean="0"/>
              <a:t>st</a:t>
            </a:r>
            <a:r>
              <a:rPr lang="en-US" sz="3600" dirty="0" smtClean="0"/>
              <a:t> Vice President</a:t>
            </a:r>
            <a:endParaRPr lang="en-US" dirty="0"/>
          </a:p>
          <a:p>
            <a:pPr marL="571500" indent="-571500">
              <a:buFontTx/>
              <a:buChar char="-"/>
            </a:pPr>
            <a:r>
              <a:rPr lang="en-US" sz="3600" dirty="0" smtClean="0"/>
              <a:t>Served as Speaker of the House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t>$400 Question from Potpourri</a:t>
            </a:r>
          </a:p>
        </p:txBody>
      </p:sp>
      <p:pic>
        <p:nvPicPr>
          <p:cNvPr id="2765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27652" name="Text Box 4"/>
          <p:cNvSpPr txBox="1">
            <a:spLocks noChangeArrowheads="1"/>
          </p:cNvSpPr>
          <p:nvPr/>
        </p:nvSpPr>
        <p:spPr bwMode="auto">
          <a:xfrm>
            <a:off x="1020762" y="2162592"/>
            <a:ext cx="710247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Who was Dwight D. Eisenhower?</a:t>
            </a:r>
            <a:endParaRPr lang="en-US" sz="36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dirty="0"/>
              <a:t>$400 Answer from Potpourri</a:t>
            </a:r>
          </a:p>
        </p:txBody>
      </p:sp>
      <p:pic>
        <p:nvPicPr>
          <p:cNvPr id="55299"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55300" name="Text Box 4"/>
          <p:cNvSpPr txBox="1">
            <a:spLocks noChangeArrowheads="1"/>
          </p:cNvSpPr>
          <p:nvPr/>
        </p:nvSpPr>
        <p:spPr bwMode="auto">
          <a:xfrm>
            <a:off x="1574390" y="2670422"/>
            <a:ext cx="599521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Supreme Allied Commander of European Forces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$200 Answer from </a:t>
            </a:r>
            <a:r>
              <a:rPr lang="en-US" dirty="0"/>
              <a:t>Great Depression</a:t>
            </a:r>
            <a:endParaRPr lang="en-US" dirty="0"/>
          </a:p>
        </p:txBody>
      </p:sp>
      <p:pic>
        <p:nvPicPr>
          <p:cNvPr id="31747"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1748" name="Text Box 4"/>
          <p:cNvSpPr txBox="1">
            <a:spLocks noChangeArrowheads="1"/>
          </p:cNvSpPr>
          <p:nvPr/>
        </p:nvSpPr>
        <p:spPr bwMode="auto">
          <a:xfrm>
            <a:off x="1889125" y="3168650"/>
            <a:ext cx="291727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Black Tuesday</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838200" y="457200"/>
            <a:ext cx="7772400" cy="1143000"/>
          </a:xfrm>
        </p:spPr>
        <p:txBody>
          <a:bodyPr/>
          <a:lstStyle/>
          <a:p>
            <a:r>
              <a:rPr lang="en-US" dirty="0"/>
              <a:t>$500 Question from Potpourri</a:t>
            </a:r>
            <a:r>
              <a:rPr lang="en-US" dirty="0" smtClean="0"/>
              <a:t/>
            </a:r>
            <a:br>
              <a:rPr lang="en-US" dirty="0" smtClean="0"/>
            </a:br>
            <a:r>
              <a:rPr lang="en-US" dirty="0" smtClean="0"/>
              <a:t>DOUBLE JEOPARY</a:t>
            </a:r>
            <a:endParaRPr lang="en-US" dirty="0"/>
          </a:p>
        </p:txBody>
      </p:sp>
      <p:pic>
        <p:nvPicPr>
          <p:cNvPr id="2867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28676" name="Text Box 4"/>
          <p:cNvSpPr txBox="1">
            <a:spLocks noChangeArrowheads="1"/>
          </p:cNvSpPr>
          <p:nvPr/>
        </p:nvSpPr>
        <p:spPr bwMode="auto">
          <a:xfrm>
            <a:off x="800686" y="2743200"/>
            <a:ext cx="7391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How was World War II able to end the Great Depression?</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dirty="0"/>
              <a:t>$500 Answer from Potpourri</a:t>
            </a:r>
          </a:p>
        </p:txBody>
      </p:sp>
      <p:pic>
        <p:nvPicPr>
          <p:cNvPr id="5632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56324" name="Text Box 4"/>
          <p:cNvSpPr txBox="1">
            <a:spLocks noChangeArrowheads="1"/>
          </p:cNvSpPr>
          <p:nvPr/>
        </p:nvSpPr>
        <p:spPr bwMode="auto">
          <a:xfrm>
            <a:off x="1676400" y="2209800"/>
            <a:ext cx="435927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Created thousands of jobs and </a:t>
            </a:r>
            <a:r>
              <a:rPr lang="en-US" sz="3600" smtClean="0"/>
              <a:t>helped kick start the economy.</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z="5400"/>
              <a:t>Final Jeopardy</a:t>
            </a:r>
            <a:endParaRPr lang="en-US"/>
          </a:p>
        </p:txBody>
      </p:sp>
      <p:sp>
        <p:nvSpPr>
          <p:cNvPr id="59395" name="Text Box 3"/>
          <p:cNvSpPr txBox="1">
            <a:spLocks noChangeArrowheads="1"/>
          </p:cNvSpPr>
          <p:nvPr/>
        </p:nvSpPr>
        <p:spPr bwMode="auto">
          <a:xfrm>
            <a:off x="304801" y="2438400"/>
            <a:ext cx="8001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Name 3 major means of transportation in the late 19</a:t>
            </a:r>
            <a:r>
              <a:rPr lang="en-US" sz="3600" baseline="30000" dirty="0" smtClean="0"/>
              <a:t>th</a:t>
            </a:r>
            <a:r>
              <a:rPr lang="en-US" sz="3600" dirty="0" smtClean="0"/>
              <a:t> Century (1800s).</a:t>
            </a:r>
            <a:endParaRPr lang="en-US" dirty="0"/>
          </a:p>
        </p:txBody>
      </p:sp>
      <p:pic>
        <p:nvPicPr>
          <p:cNvPr id="59396" name="final_Q.wav">
            <a:hlinkClick r:id="" action="ppaction://media"/>
          </p:cNvPr>
          <p:cNvPicPr>
            <a:picLocks noRot="1" noChangeAspect="1" noChangeArrowheads="1"/>
          </p:cNvPicPr>
          <p:nvPr>
            <a:audioFile r:link="rId1"/>
          </p:nvPr>
        </p:nvPicPr>
        <p:blipFill>
          <a:blip r:embed="rId3">
            <a:extLst>
              <a:ext uri="{28A0092B-C50C-407E-A947-70E740481C1C}">
                <a14:useLocalDpi xmlns:a14="http://schemas.microsoft.com/office/drawing/2010/main" val="0"/>
              </a:ext>
            </a:extLst>
          </a:blip>
          <a:srcRect/>
          <a:stretch>
            <a:fillRect/>
          </a:stretch>
        </p:blipFill>
        <p:spPr bwMode="auto">
          <a:xfrm>
            <a:off x="7467600" y="58674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59397" name="Picture 5">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9396"/>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 fill="hold"/>
                                        <p:tgtEl>
                                          <p:spTgt spid="59396"/>
                                        </p:tgtEl>
                                      </p:cBhvr>
                                    </p:cmd>
                                  </p:childTnLst>
                                </p:cTn>
                              </p:par>
                            </p:childTnLst>
                          </p:cTn>
                        </p:par>
                      </p:childTnLst>
                    </p:cTn>
                  </p:par>
                </p:childTnLst>
              </p:cTn>
              <p:nextCondLst>
                <p:cond evt="onClick" delay="0">
                  <p:tgtEl>
                    <p:spTgt spid="5939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9396"/>
                </p:tgtEl>
              </p:cMediaNode>
            </p:audi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z="5400"/>
              <a:t>Final Jeopardy Answer</a:t>
            </a:r>
            <a:endParaRPr lang="en-US"/>
          </a:p>
        </p:txBody>
      </p:sp>
      <p:sp>
        <p:nvSpPr>
          <p:cNvPr id="60419" name="Text Box 3"/>
          <p:cNvSpPr txBox="1">
            <a:spLocks noChangeArrowheads="1"/>
          </p:cNvSpPr>
          <p:nvPr/>
        </p:nvSpPr>
        <p:spPr bwMode="auto">
          <a:xfrm>
            <a:off x="1508125" y="2767013"/>
            <a:ext cx="2786340"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400" dirty="0" smtClean="0"/>
              <a:t>Horses</a:t>
            </a:r>
          </a:p>
          <a:p>
            <a:r>
              <a:rPr lang="en-US" sz="4400" dirty="0" smtClean="0"/>
              <a:t>Railroads</a:t>
            </a:r>
          </a:p>
          <a:p>
            <a:r>
              <a:rPr lang="en-US" sz="4400" dirty="0" smtClean="0"/>
              <a:t>Steamboats</a:t>
            </a:r>
            <a:endParaRPr lang="en-US" sz="4400" dirty="0"/>
          </a:p>
        </p:txBody>
      </p:sp>
      <p:pic>
        <p:nvPicPr>
          <p:cNvPr id="60420" name="Picture 4">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$300 Question from </a:t>
            </a:r>
            <a:r>
              <a:rPr lang="en-US" dirty="0"/>
              <a:t>Great Depression</a:t>
            </a:r>
            <a:endParaRPr lang="en-US" dirty="0"/>
          </a:p>
        </p:txBody>
      </p:sp>
      <p:pic>
        <p:nvPicPr>
          <p:cNvPr id="5123"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5124" name="Text Box 4"/>
          <p:cNvSpPr txBox="1">
            <a:spLocks noChangeArrowheads="1"/>
          </p:cNvSpPr>
          <p:nvPr/>
        </p:nvSpPr>
        <p:spPr bwMode="auto">
          <a:xfrm>
            <a:off x="581235" y="2209800"/>
            <a:ext cx="8181765"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Why did the Depression not affect Texas as badly as other parts of the United States at first?</a:t>
            </a:r>
          </a:p>
          <a:p>
            <a:endParaRPr lang="en-US" sz="3600" dirty="0"/>
          </a:p>
          <a:p>
            <a:r>
              <a:rPr lang="en-US" sz="3600" dirty="0" smtClean="0"/>
              <a:t>(3 Total)</a:t>
            </a:r>
            <a:endParaRPr lang="en-US" sz="3600" dirty="0" smtClean="0"/>
          </a:p>
          <a:p>
            <a:pPr marL="342900" indent="-342900">
              <a:buFontTx/>
              <a:buChar cha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$300 Answer from </a:t>
            </a:r>
            <a:r>
              <a:rPr lang="en-US" dirty="0"/>
              <a:t>Great Depression</a:t>
            </a:r>
            <a:endParaRPr lang="en-US" dirty="0"/>
          </a:p>
        </p:txBody>
      </p:sp>
      <p:pic>
        <p:nvPicPr>
          <p:cNvPr id="32771"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2772" name="Text Box 4"/>
          <p:cNvSpPr txBox="1">
            <a:spLocks noChangeArrowheads="1"/>
          </p:cNvSpPr>
          <p:nvPr/>
        </p:nvSpPr>
        <p:spPr bwMode="auto">
          <a:xfrm>
            <a:off x="530925" y="2286000"/>
            <a:ext cx="7927275"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 Few Texans invested in the Stock 	Market</a:t>
            </a:r>
          </a:p>
          <a:p>
            <a:pPr marL="342900" indent="-342900">
              <a:buFontTx/>
              <a:buChar char="-"/>
            </a:pPr>
            <a:r>
              <a:rPr lang="en-US" sz="3600" dirty="0" smtClean="0"/>
              <a:t>More farmers than industrial workers</a:t>
            </a:r>
          </a:p>
          <a:p>
            <a:pPr marL="342900" indent="-342900">
              <a:buFontTx/>
              <a:buChar char="-"/>
            </a:pPr>
            <a:r>
              <a:rPr lang="en-US" sz="3600" dirty="0" smtClean="0"/>
              <a:t>Texas had been a poor state before the stock market crash</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$400 Question from </a:t>
            </a:r>
            <a:r>
              <a:rPr lang="en-US" dirty="0"/>
              <a:t>Great Depression</a:t>
            </a:r>
            <a:endParaRPr lang="en-US" dirty="0"/>
          </a:p>
        </p:txBody>
      </p:sp>
      <p:pic>
        <p:nvPicPr>
          <p:cNvPr id="6147"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6148" name="Text Box 4"/>
          <p:cNvSpPr txBox="1">
            <a:spLocks noChangeArrowheads="1"/>
          </p:cNvSpPr>
          <p:nvPr/>
        </p:nvSpPr>
        <p:spPr bwMode="auto">
          <a:xfrm>
            <a:off x="838200" y="2362200"/>
            <a:ext cx="792480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smtClean="0"/>
              <a:t>What crop was heavily affected by the depression that soon spread worldwide, which led to many Texans losing their jobs and businesses closing?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$400 Answer from </a:t>
            </a:r>
            <a:r>
              <a:rPr lang="en-US" dirty="0"/>
              <a:t>Great Depression</a:t>
            </a:r>
            <a:endParaRPr lang="en-US" dirty="0"/>
          </a:p>
        </p:txBody>
      </p:sp>
      <p:pic>
        <p:nvPicPr>
          <p:cNvPr id="33795" name="Picture 3">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988904"/>
            <a:ext cx="914400" cy="595191"/>
          </a:xfrm>
          <a:prstGeom prst="rect">
            <a:avLst/>
          </a:prstGeom>
          <a:noFill/>
          <a:extLst>
            <a:ext uri="{909E8E84-426E-40DD-AFC4-6F175D3DCCD1}">
              <a14:hiddenFill xmlns:a14="http://schemas.microsoft.com/office/drawing/2010/main">
                <a:solidFill>
                  <a:srgbClr val="FFFFFF"/>
                </a:solidFill>
              </a14:hiddenFill>
            </a:ext>
          </a:extLst>
        </p:spPr>
      </p:pic>
      <p:sp>
        <p:nvSpPr>
          <p:cNvPr id="33796" name="Text Box 4"/>
          <p:cNvSpPr txBox="1">
            <a:spLocks noChangeArrowheads="1"/>
          </p:cNvSpPr>
          <p:nvPr/>
        </p:nvSpPr>
        <p:spPr bwMode="auto">
          <a:xfrm>
            <a:off x="1889125" y="3168650"/>
            <a:ext cx="144142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t>Cotton</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ulse">
  <a:themeElements>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fontScheme name="Puls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Pulse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Pulse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Pulse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Pulse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Pulse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Designs\PULSE.POT</Template>
  <TotalTime>950</TotalTime>
  <Words>989</Words>
  <Application>Microsoft Office PowerPoint</Application>
  <PresentationFormat>On-screen Show (4:3)</PresentationFormat>
  <Paragraphs>153</Paragraphs>
  <Slides>53</Slides>
  <Notes>1</Notes>
  <HiddenSlides>0</HiddenSlides>
  <MMClips>1</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58" baseType="lpstr">
      <vt:lpstr>Arial</vt:lpstr>
      <vt:lpstr>Calibri</vt:lpstr>
      <vt:lpstr>Times New Roman</vt:lpstr>
      <vt:lpstr>Pulse</vt:lpstr>
      <vt:lpstr>Document</vt:lpstr>
      <vt:lpstr>Great Depression &amp; WWII</vt:lpstr>
      <vt:lpstr>$100 Question from Great Depression</vt:lpstr>
      <vt:lpstr>$100 Answer from Great Depression</vt:lpstr>
      <vt:lpstr>$200 Question from Great Depression</vt:lpstr>
      <vt:lpstr>$200 Answer from Great Depression</vt:lpstr>
      <vt:lpstr>$300 Question from Great Depression</vt:lpstr>
      <vt:lpstr>$300 Answer from Great Depression</vt:lpstr>
      <vt:lpstr>$400 Question from Great Depression</vt:lpstr>
      <vt:lpstr>$400 Answer from Great Depression</vt:lpstr>
      <vt:lpstr>$500 Question from Great Depression</vt:lpstr>
      <vt:lpstr>$500 Answer from Great Depression</vt:lpstr>
      <vt:lpstr>$100 Question from Dust Bowl</vt:lpstr>
      <vt:lpstr>$100 Answer from Dust Bowl</vt:lpstr>
      <vt:lpstr>$200 Question from Dust Bowl</vt:lpstr>
      <vt:lpstr>$200 Answer from Dust Bowl</vt:lpstr>
      <vt:lpstr>$300 Question from Dust Bowl</vt:lpstr>
      <vt:lpstr>$300 Answer from Dust Bowl</vt:lpstr>
      <vt:lpstr>$400 Question from Dust Bowl DOUBLE JEOPARDY</vt:lpstr>
      <vt:lpstr>$400 Answer from Dust Bowl</vt:lpstr>
      <vt:lpstr>$500 Question from Dust Bowl</vt:lpstr>
      <vt:lpstr>$500 Answer from Dust Bowl</vt:lpstr>
      <vt:lpstr>$100 Question from New Deal</vt:lpstr>
      <vt:lpstr>$100 Answer from New Deal</vt:lpstr>
      <vt:lpstr>$200 Question from New Deal</vt:lpstr>
      <vt:lpstr>$200 Answer from New Deal</vt:lpstr>
      <vt:lpstr>$300 Question from New Deal</vt:lpstr>
      <vt:lpstr>$300 Answer from New Deal</vt:lpstr>
      <vt:lpstr>$400 Question from New Deal</vt:lpstr>
      <vt:lpstr>$400 Answer from Cattle Industry 2</vt:lpstr>
      <vt:lpstr>$500 Question from New Deal</vt:lpstr>
      <vt:lpstr>$500 Answer from New Deal</vt:lpstr>
      <vt:lpstr>$100 Question from World War II</vt:lpstr>
      <vt:lpstr>$100 Answer from World War II</vt:lpstr>
      <vt:lpstr>$200 Question from World War II</vt:lpstr>
      <vt:lpstr>$200 Answer from World War II</vt:lpstr>
      <vt:lpstr>$300 Question from World War II</vt:lpstr>
      <vt:lpstr>$300 Answer from World War II</vt:lpstr>
      <vt:lpstr>$400 Question from World War II</vt:lpstr>
      <vt:lpstr>$400 Answer from Farming</vt:lpstr>
      <vt:lpstr>$500 Question from World War II</vt:lpstr>
      <vt:lpstr>$500 Answer from World War II</vt:lpstr>
      <vt:lpstr>$100 Question from Potpourri</vt:lpstr>
      <vt:lpstr>$100 Answer from Potpourri</vt:lpstr>
      <vt:lpstr>$200 Question from Potpourri</vt:lpstr>
      <vt:lpstr>$200 Answer from Potpourri</vt:lpstr>
      <vt:lpstr>$300 Question from Potpourri</vt:lpstr>
      <vt:lpstr>$300 Answer from Potpourri</vt:lpstr>
      <vt:lpstr>$400 Question from Potpourri</vt:lpstr>
      <vt:lpstr>$400 Answer from Potpourri</vt:lpstr>
      <vt:lpstr>$500 Question from Potpourri DOUBLE JEOPARY</vt:lpstr>
      <vt:lpstr>$500 Answer from Potpourri</vt:lpstr>
      <vt:lpstr>Final Jeopardy</vt:lpstr>
      <vt:lpstr>Final Jeopardy Answer</vt:lpstr>
    </vt:vector>
  </TitlesOfParts>
  <Company>Seminole Coutny Public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Jeopardy</dc:title>
  <dc:creator>SCPS</dc:creator>
  <cp:lastModifiedBy>Nicoletti, Michael</cp:lastModifiedBy>
  <cp:revision>51</cp:revision>
  <dcterms:created xsi:type="dcterms:W3CDTF">1998-09-17T14:16:32Z</dcterms:created>
  <dcterms:modified xsi:type="dcterms:W3CDTF">2014-04-28T13:13:34Z</dcterms:modified>
</cp:coreProperties>
</file>